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</p:sldIdLst>
  <p:sldSz cx="9144000" cy="6858000" type="screen4x3"/>
  <p:notesSz cx="6810375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E404E-1A81-43E1-88CA-FF42DDBCAC02}" type="datetimeFigureOut">
              <a:rPr lang="da-DK" smtClean="0"/>
              <a:t>28-05-2014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2D45-5EA2-4B5B-895D-28140B4C1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75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B321-221F-41B8-BC25-2DC3E4396954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E523-7D88-407E-9351-34512BCE20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0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1728192" cy="365125"/>
          </a:xfrm>
        </p:spPr>
        <p:txBody>
          <a:bodyPr/>
          <a:lstStyle/>
          <a:p>
            <a:r>
              <a:rPr lang="en-GB" dirty="0" smtClean="0"/>
              <a:t>11 June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53682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8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162" y="274638"/>
            <a:ext cx="7894637" cy="114300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2162" y="1600200"/>
            <a:ext cx="7894637" cy="4525963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1807840" cy="365125"/>
          </a:xfrm>
        </p:spPr>
        <p:txBody>
          <a:bodyPr/>
          <a:lstStyle/>
          <a:p>
            <a:r>
              <a:rPr lang="en-GB" dirty="0" smtClean="0"/>
              <a:t>11 June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8"/>
            <a:ext cx="828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0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11 June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4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9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7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June 2014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June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1D7-3695-4D66-A085-8A419778C1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ios-ec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495198" y="6356350"/>
            <a:ext cx="1728192" cy="365125"/>
          </a:xfrm>
        </p:spPr>
        <p:txBody>
          <a:bodyPr/>
          <a:lstStyle/>
          <a:p>
            <a:r>
              <a:rPr lang="en-GB" dirty="0" smtClean="0"/>
              <a:t>11 June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1D7-3695-4D66-A085-8A419778C1F8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02481"/>
              </p:ext>
            </p:extLst>
          </p:nvPr>
        </p:nvGraphicFramePr>
        <p:xfrm>
          <a:off x="2699792" y="1700808"/>
          <a:ext cx="6120680" cy="3448906"/>
        </p:xfrm>
        <a:graphic>
          <a:graphicData uri="http://schemas.openxmlformats.org/drawingml/2006/table">
            <a:tbl>
              <a:tblPr firstRow="1" firstCol="1" bandRow="1"/>
              <a:tblGrid>
                <a:gridCol w="6120680"/>
              </a:tblGrid>
              <a:tr h="1396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WP4</a:t>
                      </a:r>
                      <a:r>
                        <a:rPr lang="fr-FR" sz="3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Forum and dissemination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15" marR="73015" marT="228612" marB="228612" anchor="b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By</a:t>
                      </a:r>
                      <a:r>
                        <a:rPr lang="fr-FR" sz="20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Kim Haugbølle, WP4 leader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15" marR="73015" marT="228612" marB="228612" anchor="b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Forum meeting 6, DG ENTR, Brussels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15" marR="73015" marT="228612" marB="228612" anchor="b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F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r>
              <a:rPr lang="en-GB" dirty="0" smtClean="0"/>
              <a:t>Progress so far</a:t>
            </a:r>
          </a:p>
          <a:p>
            <a:r>
              <a:rPr lang="en-GB" dirty="0" smtClean="0"/>
              <a:t>ELIOS website</a:t>
            </a:r>
          </a:p>
          <a:p>
            <a:r>
              <a:rPr lang="en-GB" dirty="0" smtClean="0"/>
              <a:t>Newsletter</a:t>
            </a:r>
          </a:p>
          <a:p>
            <a:r>
              <a:rPr lang="en-GB" dirty="0" smtClean="0"/>
              <a:t>Next Forum Meeting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2</a:t>
            </a:fld>
            <a:endParaRPr lang="da-DK"/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1728192" cy="365125"/>
          </a:xfrm>
        </p:spPr>
        <p:txBody>
          <a:bodyPr/>
          <a:lstStyle/>
          <a:p>
            <a:r>
              <a:rPr lang="en-GB" dirty="0" smtClean="0"/>
              <a:t>11 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0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da-DK" dirty="0" smtClean="0"/>
              <a:t>Progress so far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dirty="0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3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03451"/>
            <a:ext cx="59213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4528"/>
            <a:ext cx="8557394" cy="31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da-DK" dirty="0" smtClean="0"/>
              <a:t>ELIOS website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r>
              <a:rPr lang="en-GB" dirty="0" smtClean="0"/>
              <a:t>News updates at website, progress reports and technical reports</a:t>
            </a:r>
          </a:p>
          <a:p>
            <a:pPr lvl="1"/>
            <a:r>
              <a:rPr lang="en-GB" dirty="0" smtClean="0">
                <a:hlinkClick r:id="rId2"/>
              </a:rPr>
              <a:t>http://www.elios-ec.eu/</a:t>
            </a:r>
            <a:endParaRPr lang="en-GB" dirty="0" smtClean="0"/>
          </a:p>
          <a:p>
            <a:r>
              <a:rPr lang="en-GB" dirty="0" smtClean="0"/>
              <a:t>Web directory of quality sign and pathology database now available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dirty="0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GB" dirty="0" smtClean="0"/>
              <a:t>Newsletter no 5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5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846133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GB" dirty="0" smtClean="0"/>
              <a:t>Forum Meeting 7 – date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Next forum meeting</a:t>
            </a:r>
          </a:p>
          <a:p>
            <a:pPr lvl="1"/>
            <a:r>
              <a:rPr lang="en-GB" dirty="0" smtClean="0"/>
              <a:t>12 November 2014 at 13-17</a:t>
            </a:r>
          </a:p>
          <a:p>
            <a:r>
              <a:rPr lang="en-GB" dirty="0" smtClean="0"/>
              <a:t>Venue</a:t>
            </a:r>
          </a:p>
          <a:p>
            <a:pPr lvl="1"/>
            <a:r>
              <a:rPr lang="en-GB" dirty="0" smtClean="0"/>
              <a:t>Room </a:t>
            </a:r>
            <a:r>
              <a:rPr lang="en-GB" dirty="0"/>
              <a:t>BREY </a:t>
            </a:r>
            <a:r>
              <a:rPr lang="en-GB" dirty="0" smtClean="0"/>
              <a:t>12/A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7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GB" dirty="0" smtClean="0"/>
              <a:t>Forum Meeting 7 – agenda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>
            <a:normAutofit/>
          </a:bodyPr>
          <a:lstStyle/>
          <a:p>
            <a:r>
              <a:rPr lang="da-DK" dirty="0" smtClean="0"/>
              <a:t>Final Forum meeting:</a:t>
            </a:r>
          </a:p>
          <a:p>
            <a:pPr lvl="1"/>
            <a:r>
              <a:rPr lang="en-GB" dirty="0" smtClean="0"/>
              <a:t>Conclusions</a:t>
            </a:r>
          </a:p>
          <a:p>
            <a:pPr lvl="1"/>
            <a:r>
              <a:rPr lang="en-GB" dirty="0" smtClean="0"/>
              <a:t>Final recommendations</a:t>
            </a:r>
          </a:p>
          <a:p>
            <a:pPr lvl="1"/>
            <a:r>
              <a:rPr lang="en-GB" dirty="0" smtClean="0"/>
              <a:t>Further work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WP4 next steps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October: Newsletter </a:t>
            </a:r>
            <a:r>
              <a:rPr lang="en-GB" dirty="0" smtClean="0"/>
              <a:t>6</a:t>
            </a:r>
          </a:p>
          <a:p>
            <a:r>
              <a:rPr lang="en-GB" dirty="0" smtClean="0"/>
              <a:t>21 October: Draft of final report to EC</a:t>
            </a:r>
            <a:endParaRPr lang="en-GB" dirty="0" smtClean="0"/>
          </a:p>
          <a:p>
            <a:r>
              <a:rPr lang="en-GB" dirty="0" smtClean="0"/>
              <a:t>12 November</a:t>
            </a:r>
            <a:r>
              <a:rPr lang="en-GB" dirty="0" smtClean="0"/>
              <a:t>: Forum Meeting </a:t>
            </a:r>
            <a:r>
              <a:rPr lang="en-GB" dirty="0"/>
              <a:t>7</a:t>
            </a:r>
            <a:endParaRPr lang="en-GB" dirty="0" smtClean="0"/>
          </a:p>
          <a:p>
            <a:r>
              <a:rPr lang="en-GB" dirty="0" smtClean="0"/>
              <a:t>Nov-Dec: </a:t>
            </a:r>
            <a:r>
              <a:rPr lang="en-GB" dirty="0" smtClean="0"/>
              <a:t>Flyer (instead of 7</a:t>
            </a:r>
            <a:r>
              <a:rPr lang="en-GB" baseline="30000" dirty="0" smtClean="0"/>
              <a:t>th</a:t>
            </a:r>
            <a:r>
              <a:rPr lang="en-GB" dirty="0" smtClean="0"/>
              <a:t> newsletter), press releases and news articles</a:t>
            </a:r>
          </a:p>
          <a:p>
            <a:r>
              <a:rPr lang="en-GB" dirty="0" smtClean="0"/>
              <a:t>21 December: Closure – final report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27088" y="6381328"/>
            <a:ext cx="1800696" cy="365125"/>
          </a:xfrm>
        </p:spPr>
        <p:txBody>
          <a:bodyPr/>
          <a:lstStyle/>
          <a:p>
            <a:r>
              <a:rPr lang="da-DK" dirty="0" smtClean="0"/>
              <a:t>11 June 2014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2210-CE77-43BF-93D7-3A86A1FE93B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19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166</Words>
  <Application>Microsoft Office PowerPoint</Application>
  <PresentationFormat>Skærmshow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PowerPoint-præsentation</vt:lpstr>
      <vt:lpstr>Outline</vt:lpstr>
      <vt:lpstr>Progress so far</vt:lpstr>
      <vt:lpstr>ELIOS website</vt:lpstr>
      <vt:lpstr>Newsletter no 5</vt:lpstr>
      <vt:lpstr>Forum Meeting 7 – date </vt:lpstr>
      <vt:lpstr>Forum Meeting 7 – agenda </vt:lpstr>
      <vt:lpstr>WP4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Haugbølle</dc:creator>
  <cp:lastModifiedBy>Kim Haugbølle</cp:lastModifiedBy>
  <cp:revision>19</cp:revision>
  <cp:lastPrinted>2014-05-28T14:51:16Z</cp:lastPrinted>
  <dcterms:created xsi:type="dcterms:W3CDTF">2013-05-23T19:43:43Z</dcterms:created>
  <dcterms:modified xsi:type="dcterms:W3CDTF">2014-05-28T14:51:21Z</dcterms:modified>
</cp:coreProperties>
</file>