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1"/>
  </p:notesMasterIdLst>
  <p:handoutMasterIdLst>
    <p:handoutMasterId r:id="rId32"/>
  </p:handoutMasterIdLst>
  <p:sldIdLst>
    <p:sldId id="256" r:id="rId3"/>
    <p:sldId id="301" r:id="rId4"/>
    <p:sldId id="313" r:id="rId5"/>
    <p:sldId id="314" r:id="rId6"/>
    <p:sldId id="302" r:id="rId7"/>
    <p:sldId id="309" r:id="rId8"/>
    <p:sldId id="310" r:id="rId9"/>
    <p:sldId id="311" r:id="rId10"/>
    <p:sldId id="312" r:id="rId11"/>
    <p:sldId id="303" r:id="rId12"/>
    <p:sldId id="297" r:id="rId13"/>
    <p:sldId id="296" r:id="rId14"/>
    <p:sldId id="299" r:id="rId15"/>
    <p:sldId id="290" r:id="rId16"/>
    <p:sldId id="294" r:id="rId17"/>
    <p:sldId id="305" r:id="rId18"/>
    <p:sldId id="306" r:id="rId19"/>
    <p:sldId id="308" r:id="rId20"/>
    <p:sldId id="315" r:id="rId21"/>
    <p:sldId id="316" r:id="rId22"/>
    <p:sldId id="317" r:id="rId23"/>
    <p:sldId id="318" r:id="rId24"/>
    <p:sldId id="319" r:id="rId25"/>
    <p:sldId id="320" r:id="rId26"/>
    <p:sldId id="321" r:id="rId27"/>
    <p:sldId id="322" r:id="rId28"/>
    <p:sldId id="323" r:id="rId29"/>
    <p:sldId id="324" r:id="rId30"/>
  </p:sldIdLst>
  <p:sldSz cx="9906000" cy="6858000" type="A4"/>
  <p:notesSz cx="6858000" cy="9144000"/>
  <p:defaultTextStyle>
    <a:defPPr>
      <a:defRPr lang="da-DK"/>
    </a:defPPr>
    <a:lvl1pPr marL="0" algn="l" defTabSz="1072866" rtl="0" eaLnBrk="1" latinLnBrk="0" hangingPunct="1">
      <a:defRPr sz="2100" kern="1200">
        <a:solidFill>
          <a:schemeClr val="tx1"/>
        </a:solidFill>
        <a:latin typeface="+mn-lt"/>
        <a:ea typeface="+mn-ea"/>
        <a:cs typeface="+mn-cs"/>
      </a:defRPr>
    </a:lvl1pPr>
    <a:lvl2pPr marL="536433" algn="l" defTabSz="1072866" rtl="0" eaLnBrk="1" latinLnBrk="0" hangingPunct="1">
      <a:defRPr sz="2100" kern="1200">
        <a:solidFill>
          <a:schemeClr val="tx1"/>
        </a:solidFill>
        <a:latin typeface="+mn-lt"/>
        <a:ea typeface="+mn-ea"/>
        <a:cs typeface="+mn-cs"/>
      </a:defRPr>
    </a:lvl2pPr>
    <a:lvl3pPr marL="1072866" algn="l" defTabSz="1072866" rtl="0" eaLnBrk="1" latinLnBrk="0" hangingPunct="1">
      <a:defRPr sz="2100" kern="1200">
        <a:solidFill>
          <a:schemeClr val="tx1"/>
        </a:solidFill>
        <a:latin typeface="+mn-lt"/>
        <a:ea typeface="+mn-ea"/>
        <a:cs typeface="+mn-cs"/>
      </a:defRPr>
    </a:lvl3pPr>
    <a:lvl4pPr marL="1609298" algn="l" defTabSz="1072866" rtl="0" eaLnBrk="1" latinLnBrk="0" hangingPunct="1">
      <a:defRPr sz="2100" kern="1200">
        <a:solidFill>
          <a:schemeClr val="tx1"/>
        </a:solidFill>
        <a:latin typeface="+mn-lt"/>
        <a:ea typeface="+mn-ea"/>
        <a:cs typeface="+mn-cs"/>
      </a:defRPr>
    </a:lvl4pPr>
    <a:lvl5pPr marL="2145731" algn="l" defTabSz="1072866" rtl="0" eaLnBrk="1" latinLnBrk="0" hangingPunct="1">
      <a:defRPr sz="2100" kern="1200">
        <a:solidFill>
          <a:schemeClr val="tx1"/>
        </a:solidFill>
        <a:latin typeface="+mn-lt"/>
        <a:ea typeface="+mn-ea"/>
        <a:cs typeface="+mn-cs"/>
      </a:defRPr>
    </a:lvl5pPr>
    <a:lvl6pPr marL="2682164" algn="l" defTabSz="1072866" rtl="0" eaLnBrk="1" latinLnBrk="0" hangingPunct="1">
      <a:defRPr sz="2100" kern="1200">
        <a:solidFill>
          <a:schemeClr val="tx1"/>
        </a:solidFill>
        <a:latin typeface="+mn-lt"/>
        <a:ea typeface="+mn-ea"/>
        <a:cs typeface="+mn-cs"/>
      </a:defRPr>
    </a:lvl6pPr>
    <a:lvl7pPr marL="3218597" algn="l" defTabSz="1072866" rtl="0" eaLnBrk="1" latinLnBrk="0" hangingPunct="1">
      <a:defRPr sz="2100" kern="1200">
        <a:solidFill>
          <a:schemeClr val="tx1"/>
        </a:solidFill>
        <a:latin typeface="+mn-lt"/>
        <a:ea typeface="+mn-ea"/>
        <a:cs typeface="+mn-cs"/>
      </a:defRPr>
    </a:lvl7pPr>
    <a:lvl8pPr marL="3755029" algn="l" defTabSz="1072866" rtl="0" eaLnBrk="1" latinLnBrk="0" hangingPunct="1">
      <a:defRPr sz="2100" kern="1200">
        <a:solidFill>
          <a:schemeClr val="tx1"/>
        </a:solidFill>
        <a:latin typeface="+mn-lt"/>
        <a:ea typeface="+mn-ea"/>
        <a:cs typeface="+mn-cs"/>
      </a:defRPr>
    </a:lvl8pPr>
    <a:lvl9pPr marL="4291462" algn="l" defTabSz="1072866" rtl="0" eaLnBrk="1" latinLnBrk="0" hangingPunct="1">
      <a:defRPr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424" autoAdjust="0"/>
  </p:normalViewPr>
  <p:slideViewPr>
    <p:cSldViewPr>
      <p:cViewPr>
        <p:scale>
          <a:sx n="60" d="100"/>
          <a:sy n="60" d="100"/>
        </p:scale>
        <p:origin x="-2292" y="-70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545CE5-7FA7-7F4C-B3A0-D8C9017424F5}" type="doc">
      <dgm:prSet loTypeId="urn:microsoft.com/office/officeart/2008/layout/RadialCluster" loCatId="" qsTypeId="urn:microsoft.com/office/officeart/2005/8/quickstyle/simple4" qsCatId="simple" csTypeId="urn:microsoft.com/office/officeart/2005/8/colors/accent1_2" csCatId="accent1" phldr="1"/>
      <dgm:spPr/>
      <dgm:t>
        <a:bodyPr/>
        <a:lstStyle/>
        <a:p>
          <a:endParaRPr lang="fr-FR"/>
        </a:p>
      </dgm:t>
    </dgm:pt>
    <dgm:pt modelId="{4D8A6E26-86EA-0A48-8AAF-C12655930AA5}">
      <dgm:prSet phldrT="[Texte]"/>
      <dgm:spPr>
        <a:gradFill flip="none" rotWithShape="1">
          <a:gsLst>
            <a:gs pos="87000">
              <a:schemeClr val="accent6"/>
            </a:gs>
            <a:gs pos="100000">
              <a:srgbClr val="FFFFFF"/>
            </a:gs>
          </a:gsLst>
          <a:lin ang="16080000" scaled="0"/>
          <a:tileRect/>
        </a:gradFill>
        <a:effectLst>
          <a:outerShdw blurRad="50800" dist="38100" dir="2700000" algn="tl" rotWithShape="0">
            <a:srgbClr val="000000">
              <a:alpha val="43000"/>
            </a:srgbClr>
          </a:outerShdw>
          <a:reflection stA="50000" endPos="38000" dist="12700" dir="5400000" sy="-100000" algn="bl" rotWithShape="0"/>
        </a:effectLst>
        <a:scene3d>
          <a:camera prst="orthographicFront"/>
          <a:lightRig rig="threePt" dir="t"/>
        </a:scene3d>
        <a:sp3d>
          <a:bevelT w="165100" prst="coolSlant"/>
        </a:sp3d>
      </dgm:spPr>
      <dgm:t>
        <a:bodyPr/>
        <a:lstStyle/>
        <a:p>
          <a:r>
            <a:rPr lang="en-GB" noProof="0" dirty="0" smtClean="0">
              <a:solidFill>
                <a:schemeClr val="bg1"/>
              </a:solidFill>
            </a:rPr>
            <a:t>Liaison Committee</a:t>
          </a:r>
          <a:endParaRPr lang="en-GB" noProof="0" dirty="0">
            <a:solidFill>
              <a:schemeClr val="bg1"/>
            </a:solidFill>
          </a:endParaRPr>
        </a:p>
      </dgm:t>
    </dgm:pt>
    <dgm:pt modelId="{2B6287B0-AF78-9B4B-A28A-ED98AD829B1F}" type="parTrans" cxnId="{551E2C11-670E-1746-959D-D4107E108311}">
      <dgm:prSet/>
      <dgm:spPr/>
      <dgm:t>
        <a:bodyPr/>
        <a:lstStyle/>
        <a:p>
          <a:endParaRPr lang="fr-FR"/>
        </a:p>
      </dgm:t>
    </dgm:pt>
    <dgm:pt modelId="{908491F4-B427-0D4F-A24B-81E2C960C81A}" type="sibTrans" cxnId="{551E2C11-670E-1746-959D-D4107E108311}">
      <dgm:prSet/>
      <dgm:spPr/>
      <dgm:t>
        <a:bodyPr/>
        <a:lstStyle/>
        <a:p>
          <a:endParaRPr lang="fr-FR"/>
        </a:p>
      </dgm:t>
    </dgm:pt>
    <dgm:pt modelId="{2B60ED9C-1EE9-C342-847B-3FB2B7CF3C73}">
      <dgm:prSet phldrT="[Texte]"/>
      <dgm:spPr>
        <a:gradFill flip="none" rotWithShape="1">
          <a:gsLst>
            <a:gs pos="89000">
              <a:srgbClr val="008000"/>
            </a:gs>
            <a:gs pos="100000">
              <a:srgbClr val="FFFFFF"/>
            </a:gs>
          </a:gsLst>
          <a:lin ang="16200000" scaled="0"/>
          <a:tileRect/>
        </a:gradFill>
        <a:effectLst>
          <a:outerShdw blurRad="50800" dist="38100" dir="2700000" algn="tl" rotWithShape="0">
            <a:srgbClr val="000000">
              <a:alpha val="43000"/>
            </a:srgbClr>
          </a:outerShdw>
          <a:reflection stA="48000" endPos="49000" dist="12700" dir="5400000" sy="-100000" algn="bl" rotWithShape="0"/>
        </a:effectLst>
        <a:scene3d>
          <a:camera prst="orthographicFront"/>
          <a:lightRig rig="threePt" dir="t"/>
        </a:scene3d>
        <a:sp3d>
          <a:bevelT w="165100" prst="coolSlant"/>
        </a:sp3d>
      </dgm:spPr>
      <dgm:t>
        <a:bodyPr/>
        <a:lstStyle/>
        <a:p>
          <a:r>
            <a:rPr lang="fr-FR" dirty="0" smtClean="0"/>
            <a:t>EFACI</a:t>
          </a:r>
          <a:endParaRPr lang="fr-FR" dirty="0"/>
        </a:p>
      </dgm:t>
    </dgm:pt>
    <dgm:pt modelId="{3AF01C7C-000B-1B4B-B763-685D53882DF7}" type="parTrans" cxnId="{04C5EBB0-AA82-894E-96F6-A66A24D20E48}">
      <dgm:prSet/>
      <dgm:spPr>
        <a:ln w="31750">
          <a:solidFill>
            <a:schemeClr val="tx1">
              <a:alpha val="49000"/>
            </a:schemeClr>
          </a:solidFill>
          <a:headEnd type="triangle" w="med" len="med"/>
          <a:tailEnd type="triangle" w="med" len="med"/>
        </a:ln>
      </dgm:spPr>
      <dgm:t>
        <a:bodyPr/>
        <a:lstStyle/>
        <a:p>
          <a:endParaRPr lang="fr-FR"/>
        </a:p>
      </dgm:t>
    </dgm:pt>
    <dgm:pt modelId="{5C47B17C-A0B7-8545-A32D-542B38A556A3}" type="sibTrans" cxnId="{04C5EBB0-AA82-894E-96F6-A66A24D20E48}">
      <dgm:prSet/>
      <dgm:spPr/>
      <dgm:t>
        <a:bodyPr/>
        <a:lstStyle/>
        <a:p>
          <a:endParaRPr lang="fr-FR"/>
        </a:p>
      </dgm:t>
    </dgm:pt>
    <dgm:pt modelId="{625ED52C-6A3B-C146-BF5C-8C71A17645AE}">
      <dgm:prSet phldrT="[Texte]"/>
      <dgm:spPr>
        <a:effectLst/>
        <a:scene3d>
          <a:camera prst="orthographicFront"/>
          <a:lightRig rig="threePt" dir="t"/>
        </a:scene3d>
        <a:sp3d>
          <a:bevelT prst="angle"/>
        </a:sp3d>
      </dgm:spPr>
      <dgm:t>
        <a:bodyPr/>
        <a:lstStyle/>
        <a:p>
          <a:r>
            <a:rPr lang="en-GB" noProof="0" dirty="0" smtClean="0"/>
            <a:t>Actors of the insurance sector likely to propose or to find solutions for this access </a:t>
          </a:r>
          <a:endParaRPr lang="en-GB" noProof="0" dirty="0"/>
        </a:p>
      </dgm:t>
    </dgm:pt>
    <dgm:pt modelId="{0488F62A-5994-DA45-8E72-CD59A54C09E8}" type="parTrans" cxnId="{0AFB1414-9226-9043-9A2E-0D8B12DF5F02}">
      <dgm:prSet/>
      <dgm:spPr>
        <a:ln w="25400">
          <a:solidFill>
            <a:schemeClr val="tx1">
              <a:alpha val="50000"/>
            </a:schemeClr>
          </a:solidFill>
          <a:headEnd type="triangle"/>
          <a:tailEnd type="triangle"/>
        </a:ln>
      </dgm:spPr>
      <dgm:t>
        <a:bodyPr/>
        <a:lstStyle/>
        <a:p>
          <a:endParaRPr lang="fr-FR"/>
        </a:p>
      </dgm:t>
    </dgm:pt>
    <dgm:pt modelId="{3CC28138-3800-FE4D-AC93-8FE555316F98}" type="sibTrans" cxnId="{0AFB1414-9226-9043-9A2E-0D8B12DF5F02}">
      <dgm:prSet/>
      <dgm:spPr/>
      <dgm:t>
        <a:bodyPr/>
        <a:lstStyle/>
        <a:p>
          <a:endParaRPr lang="fr-FR"/>
        </a:p>
      </dgm:t>
    </dgm:pt>
    <dgm:pt modelId="{92D91A57-B54D-7D43-BEF4-47B164133FAB}">
      <dgm:prSet phldrT="[Texte]"/>
      <dgm:spPr>
        <a:effectLst/>
        <a:scene3d>
          <a:camera prst="orthographicFront"/>
          <a:lightRig rig="threePt" dir="t"/>
        </a:scene3d>
        <a:sp3d>
          <a:bevelT prst="angle"/>
        </a:sp3d>
      </dgm:spPr>
      <dgm:t>
        <a:bodyPr/>
        <a:lstStyle/>
        <a:p>
          <a:r>
            <a:rPr lang="en-GB" noProof="0" dirty="0" smtClean="0"/>
            <a:t>Service providers of the construction sector facing difficulties for access to insurance</a:t>
          </a:r>
          <a:endParaRPr lang="en-GB" noProof="0" dirty="0"/>
        </a:p>
      </dgm:t>
    </dgm:pt>
    <dgm:pt modelId="{81AC2F9F-3945-AE4B-80A8-5B3533EE2FA1}" type="parTrans" cxnId="{3EFB017E-DC63-D546-BF8C-3792DAB6B510}">
      <dgm:prSet/>
      <dgm:spPr>
        <a:ln w="25400">
          <a:solidFill>
            <a:schemeClr val="tx1">
              <a:alpha val="50000"/>
            </a:schemeClr>
          </a:solidFill>
          <a:headEnd type="triangle"/>
          <a:tailEnd type="triangle"/>
        </a:ln>
      </dgm:spPr>
      <dgm:t>
        <a:bodyPr/>
        <a:lstStyle/>
        <a:p>
          <a:endParaRPr lang="fr-FR"/>
        </a:p>
      </dgm:t>
    </dgm:pt>
    <dgm:pt modelId="{EB022354-1235-8640-991E-EE9F0F36A96B}" type="sibTrans" cxnId="{3EFB017E-DC63-D546-BF8C-3792DAB6B510}">
      <dgm:prSet/>
      <dgm:spPr/>
      <dgm:t>
        <a:bodyPr/>
        <a:lstStyle/>
        <a:p>
          <a:endParaRPr lang="fr-FR"/>
        </a:p>
      </dgm:t>
    </dgm:pt>
    <dgm:pt modelId="{DFD9DEDE-32DE-D646-AB49-3A205BB812C6}" type="pres">
      <dgm:prSet presAssocID="{C8545CE5-7FA7-7F4C-B3A0-D8C9017424F5}" presName="Name0" presStyleCnt="0">
        <dgm:presLayoutVars>
          <dgm:chMax val="1"/>
          <dgm:chPref val="1"/>
          <dgm:dir/>
          <dgm:animOne val="branch"/>
          <dgm:animLvl val="lvl"/>
        </dgm:presLayoutVars>
      </dgm:prSet>
      <dgm:spPr/>
      <dgm:t>
        <a:bodyPr/>
        <a:lstStyle/>
        <a:p>
          <a:endParaRPr lang="fr-FR"/>
        </a:p>
      </dgm:t>
    </dgm:pt>
    <dgm:pt modelId="{162C00AA-6096-4344-943B-41197BBF6A7A}" type="pres">
      <dgm:prSet presAssocID="{4D8A6E26-86EA-0A48-8AAF-C12655930AA5}" presName="singleCycle" presStyleCnt="0"/>
      <dgm:spPr/>
    </dgm:pt>
    <dgm:pt modelId="{10859817-89A0-5944-88F2-F8DD9DD37639}" type="pres">
      <dgm:prSet presAssocID="{4D8A6E26-86EA-0A48-8AAF-C12655930AA5}" presName="singleCenter" presStyleLbl="node1" presStyleIdx="0" presStyleCnt="4" custScaleX="188577" custScaleY="61732" custLinFactNeighborX="-388" custLinFactNeighborY="-29709">
        <dgm:presLayoutVars>
          <dgm:chMax val="7"/>
          <dgm:chPref val="7"/>
        </dgm:presLayoutVars>
      </dgm:prSet>
      <dgm:spPr/>
      <dgm:t>
        <a:bodyPr/>
        <a:lstStyle/>
        <a:p>
          <a:endParaRPr lang="fr-FR"/>
        </a:p>
      </dgm:t>
    </dgm:pt>
    <dgm:pt modelId="{DAD93F22-7D8E-B542-8C05-F57AEBCA6C36}" type="pres">
      <dgm:prSet presAssocID="{3AF01C7C-000B-1B4B-B763-685D53882DF7}" presName="Name56" presStyleLbl="parChTrans1D2" presStyleIdx="0" presStyleCnt="3"/>
      <dgm:spPr/>
      <dgm:t>
        <a:bodyPr/>
        <a:lstStyle/>
        <a:p>
          <a:endParaRPr lang="fr-FR"/>
        </a:p>
      </dgm:t>
    </dgm:pt>
    <dgm:pt modelId="{61757D16-F090-E54A-9932-8F05D27011AB}" type="pres">
      <dgm:prSet presAssocID="{2B60ED9C-1EE9-C342-847B-3FB2B7CF3C73}" presName="text0" presStyleLbl="node1" presStyleIdx="1" presStyleCnt="4" custScaleX="278619" custScaleY="91821" custRadScaleRad="113847" custRadScaleInc="-910">
        <dgm:presLayoutVars>
          <dgm:bulletEnabled val="1"/>
        </dgm:presLayoutVars>
      </dgm:prSet>
      <dgm:spPr/>
      <dgm:t>
        <a:bodyPr/>
        <a:lstStyle/>
        <a:p>
          <a:endParaRPr lang="fr-FR"/>
        </a:p>
      </dgm:t>
    </dgm:pt>
    <dgm:pt modelId="{EC0E4FF8-8AE9-A842-81DD-525571451C52}" type="pres">
      <dgm:prSet presAssocID="{0488F62A-5994-DA45-8E72-CD59A54C09E8}" presName="Name56" presStyleLbl="parChTrans1D2" presStyleIdx="1" presStyleCnt="3"/>
      <dgm:spPr/>
      <dgm:t>
        <a:bodyPr/>
        <a:lstStyle/>
        <a:p>
          <a:endParaRPr lang="fr-FR"/>
        </a:p>
      </dgm:t>
    </dgm:pt>
    <dgm:pt modelId="{4C7845D4-F4C8-CB48-AC2E-5F661A5CE58B}" type="pres">
      <dgm:prSet presAssocID="{625ED52C-6A3B-C146-BF5C-8C71A17645AE}" presName="text0" presStyleLbl="node1" presStyleIdx="2" presStyleCnt="4" custScaleX="240123" custScaleY="132841" custRadScaleRad="99922" custRadScaleInc="6237">
        <dgm:presLayoutVars>
          <dgm:bulletEnabled val="1"/>
        </dgm:presLayoutVars>
      </dgm:prSet>
      <dgm:spPr/>
      <dgm:t>
        <a:bodyPr/>
        <a:lstStyle/>
        <a:p>
          <a:endParaRPr lang="fr-FR"/>
        </a:p>
      </dgm:t>
    </dgm:pt>
    <dgm:pt modelId="{4BE3FC82-7A19-F74E-B955-2E5CEA4BC3C3}" type="pres">
      <dgm:prSet presAssocID="{81AC2F9F-3945-AE4B-80A8-5B3533EE2FA1}" presName="Name56" presStyleLbl="parChTrans1D2" presStyleIdx="2" presStyleCnt="3"/>
      <dgm:spPr/>
      <dgm:t>
        <a:bodyPr/>
        <a:lstStyle/>
        <a:p>
          <a:endParaRPr lang="fr-FR"/>
        </a:p>
      </dgm:t>
    </dgm:pt>
    <dgm:pt modelId="{D7279E68-77E7-514F-9630-E5FD2DE8B69D}" type="pres">
      <dgm:prSet presAssocID="{92D91A57-B54D-7D43-BEF4-47B164133FAB}" presName="text0" presStyleLbl="node1" presStyleIdx="3" presStyleCnt="4" custScaleX="238546" custScaleY="133157" custRadScaleRad="96554" custRadScaleInc="-9496">
        <dgm:presLayoutVars>
          <dgm:bulletEnabled val="1"/>
        </dgm:presLayoutVars>
      </dgm:prSet>
      <dgm:spPr/>
      <dgm:t>
        <a:bodyPr/>
        <a:lstStyle/>
        <a:p>
          <a:endParaRPr lang="fr-FR"/>
        </a:p>
      </dgm:t>
    </dgm:pt>
  </dgm:ptLst>
  <dgm:cxnLst>
    <dgm:cxn modelId="{0AFB1414-9226-9043-9A2E-0D8B12DF5F02}" srcId="{4D8A6E26-86EA-0A48-8AAF-C12655930AA5}" destId="{625ED52C-6A3B-C146-BF5C-8C71A17645AE}" srcOrd="1" destOrd="0" parTransId="{0488F62A-5994-DA45-8E72-CD59A54C09E8}" sibTransId="{3CC28138-3800-FE4D-AC93-8FE555316F98}"/>
    <dgm:cxn modelId="{99240879-861F-49DC-9FCA-10177365391C}" type="presOf" srcId="{0488F62A-5994-DA45-8E72-CD59A54C09E8}" destId="{EC0E4FF8-8AE9-A842-81DD-525571451C52}" srcOrd="0" destOrd="0" presId="urn:microsoft.com/office/officeart/2008/layout/RadialCluster"/>
    <dgm:cxn modelId="{551E2C11-670E-1746-959D-D4107E108311}" srcId="{C8545CE5-7FA7-7F4C-B3A0-D8C9017424F5}" destId="{4D8A6E26-86EA-0A48-8AAF-C12655930AA5}" srcOrd="0" destOrd="0" parTransId="{2B6287B0-AF78-9B4B-A28A-ED98AD829B1F}" sibTransId="{908491F4-B427-0D4F-A24B-81E2C960C81A}"/>
    <dgm:cxn modelId="{06484786-D886-4C0F-9F40-E42A8C02D186}" type="presOf" srcId="{3AF01C7C-000B-1B4B-B763-685D53882DF7}" destId="{DAD93F22-7D8E-B542-8C05-F57AEBCA6C36}" srcOrd="0" destOrd="0" presId="urn:microsoft.com/office/officeart/2008/layout/RadialCluster"/>
    <dgm:cxn modelId="{CEB4C991-57C2-4BA7-B119-B35067B37DBF}" type="presOf" srcId="{92D91A57-B54D-7D43-BEF4-47B164133FAB}" destId="{D7279E68-77E7-514F-9630-E5FD2DE8B69D}" srcOrd="0" destOrd="0" presId="urn:microsoft.com/office/officeart/2008/layout/RadialCluster"/>
    <dgm:cxn modelId="{F3D6D217-F006-401B-95D7-7A5941B65DCA}" type="presOf" srcId="{4D8A6E26-86EA-0A48-8AAF-C12655930AA5}" destId="{10859817-89A0-5944-88F2-F8DD9DD37639}" srcOrd="0" destOrd="0" presId="urn:microsoft.com/office/officeart/2008/layout/RadialCluster"/>
    <dgm:cxn modelId="{EE02A9EF-6A9D-4616-8CE6-4CBFD03C8AC5}" type="presOf" srcId="{81AC2F9F-3945-AE4B-80A8-5B3533EE2FA1}" destId="{4BE3FC82-7A19-F74E-B955-2E5CEA4BC3C3}" srcOrd="0" destOrd="0" presId="urn:microsoft.com/office/officeart/2008/layout/RadialCluster"/>
    <dgm:cxn modelId="{19A2853C-91D9-45AB-85F7-A850B09F8939}" type="presOf" srcId="{625ED52C-6A3B-C146-BF5C-8C71A17645AE}" destId="{4C7845D4-F4C8-CB48-AC2E-5F661A5CE58B}" srcOrd="0" destOrd="0" presId="urn:microsoft.com/office/officeart/2008/layout/RadialCluster"/>
    <dgm:cxn modelId="{3EFB017E-DC63-D546-BF8C-3792DAB6B510}" srcId="{4D8A6E26-86EA-0A48-8AAF-C12655930AA5}" destId="{92D91A57-B54D-7D43-BEF4-47B164133FAB}" srcOrd="2" destOrd="0" parTransId="{81AC2F9F-3945-AE4B-80A8-5B3533EE2FA1}" sibTransId="{EB022354-1235-8640-991E-EE9F0F36A96B}"/>
    <dgm:cxn modelId="{04C5EBB0-AA82-894E-96F6-A66A24D20E48}" srcId="{4D8A6E26-86EA-0A48-8AAF-C12655930AA5}" destId="{2B60ED9C-1EE9-C342-847B-3FB2B7CF3C73}" srcOrd="0" destOrd="0" parTransId="{3AF01C7C-000B-1B4B-B763-685D53882DF7}" sibTransId="{5C47B17C-A0B7-8545-A32D-542B38A556A3}"/>
    <dgm:cxn modelId="{8166AB36-EA57-4085-8BD0-7BCA73615800}" type="presOf" srcId="{2B60ED9C-1EE9-C342-847B-3FB2B7CF3C73}" destId="{61757D16-F090-E54A-9932-8F05D27011AB}" srcOrd="0" destOrd="0" presId="urn:microsoft.com/office/officeart/2008/layout/RadialCluster"/>
    <dgm:cxn modelId="{890615A3-5A6D-4D71-BD9C-6DD740E5CD48}" type="presOf" srcId="{C8545CE5-7FA7-7F4C-B3A0-D8C9017424F5}" destId="{DFD9DEDE-32DE-D646-AB49-3A205BB812C6}" srcOrd="0" destOrd="0" presId="urn:microsoft.com/office/officeart/2008/layout/RadialCluster"/>
    <dgm:cxn modelId="{1052E6FE-A54D-4E57-A8CA-36DEE54F30C8}" type="presParOf" srcId="{DFD9DEDE-32DE-D646-AB49-3A205BB812C6}" destId="{162C00AA-6096-4344-943B-41197BBF6A7A}" srcOrd="0" destOrd="0" presId="urn:microsoft.com/office/officeart/2008/layout/RadialCluster"/>
    <dgm:cxn modelId="{AA7C9B5D-1724-4615-9BFB-0758D9422559}" type="presParOf" srcId="{162C00AA-6096-4344-943B-41197BBF6A7A}" destId="{10859817-89A0-5944-88F2-F8DD9DD37639}" srcOrd="0" destOrd="0" presId="urn:microsoft.com/office/officeart/2008/layout/RadialCluster"/>
    <dgm:cxn modelId="{0EF03284-4D59-4BAB-BEF8-58032947E1C8}" type="presParOf" srcId="{162C00AA-6096-4344-943B-41197BBF6A7A}" destId="{DAD93F22-7D8E-B542-8C05-F57AEBCA6C36}" srcOrd="1" destOrd="0" presId="urn:microsoft.com/office/officeart/2008/layout/RadialCluster"/>
    <dgm:cxn modelId="{4CBD7EE4-1C24-4C4A-8408-F8EB81832C3D}" type="presParOf" srcId="{162C00AA-6096-4344-943B-41197BBF6A7A}" destId="{61757D16-F090-E54A-9932-8F05D27011AB}" srcOrd="2" destOrd="0" presId="urn:microsoft.com/office/officeart/2008/layout/RadialCluster"/>
    <dgm:cxn modelId="{3C112CE1-827B-4605-8E22-5165483FD495}" type="presParOf" srcId="{162C00AA-6096-4344-943B-41197BBF6A7A}" destId="{EC0E4FF8-8AE9-A842-81DD-525571451C52}" srcOrd="3" destOrd="0" presId="urn:microsoft.com/office/officeart/2008/layout/RadialCluster"/>
    <dgm:cxn modelId="{4E53177F-3601-466A-BDA9-19F50810359A}" type="presParOf" srcId="{162C00AA-6096-4344-943B-41197BBF6A7A}" destId="{4C7845D4-F4C8-CB48-AC2E-5F661A5CE58B}" srcOrd="4" destOrd="0" presId="urn:microsoft.com/office/officeart/2008/layout/RadialCluster"/>
    <dgm:cxn modelId="{F11E508D-BF5D-487B-B777-CA6793A25247}" type="presParOf" srcId="{162C00AA-6096-4344-943B-41197BBF6A7A}" destId="{4BE3FC82-7A19-F74E-B955-2E5CEA4BC3C3}" srcOrd="5" destOrd="0" presId="urn:microsoft.com/office/officeart/2008/layout/RadialCluster"/>
    <dgm:cxn modelId="{F9E57535-1781-4470-B768-AA2026062810}" type="presParOf" srcId="{162C00AA-6096-4344-943B-41197BBF6A7A}" destId="{D7279E68-77E7-514F-9630-E5FD2DE8B69D}"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859817-89A0-5944-88F2-F8DD9DD37639}">
      <dsp:nvSpPr>
        <dsp:cNvPr id="0" name=""/>
        <dsp:cNvSpPr/>
      </dsp:nvSpPr>
      <dsp:spPr>
        <a:xfrm>
          <a:off x="1964173" y="1294085"/>
          <a:ext cx="3211193" cy="1051206"/>
        </a:xfrm>
        <a:prstGeom prst="roundRect">
          <a:avLst/>
        </a:prstGeom>
        <a:gradFill flip="none" rotWithShape="1">
          <a:gsLst>
            <a:gs pos="87000">
              <a:schemeClr val="accent6"/>
            </a:gs>
            <a:gs pos="100000">
              <a:srgbClr val="FFFFFF"/>
            </a:gs>
          </a:gsLst>
          <a:lin ang="16080000" scaled="0"/>
          <a:tileRect/>
        </a:gradFill>
        <a:ln>
          <a:noFill/>
        </a:ln>
        <a:effectLst>
          <a:outerShdw blurRad="50800" dist="38100" dir="2700000" algn="tl" rotWithShape="0">
            <a:srgbClr val="000000">
              <a:alpha val="43000"/>
            </a:srgbClr>
          </a:outerShdw>
          <a:reflection stA="50000" endPos="38000" dist="12700" dir="5400000" sy="-100000" algn="bl" rotWithShape="0"/>
        </a:effectLst>
        <a:scene3d>
          <a:camera prst="orthographicFront"/>
          <a:lightRig rig="threePt" dir="t"/>
        </a:scene3d>
        <a:sp3d>
          <a:bevelT w="165100" prst="coolSlan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1333500">
            <a:lnSpc>
              <a:spcPct val="90000"/>
            </a:lnSpc>
            <a:spcBef>
              <a:spcPct val="0"/>
            </a:spcBef>
            <a:spcAft>
              <a:spcPct val="35000"/>
            </a:spcAft>
          </a:pPr>
          <a:r>
            <a:rPr lang="en-GB" sz="3000" kern="1200" noProof="0" dirty="0" smtClean="0">
              <a:solidFill>
                <a:schemeClr val="bg1"/>
              </a:solidFill>
            </a:rPr>
            <a:t>Liaison Committee</a:t>
          </a:r>
          <a:endParaRPr lang="en-GB" sz="3000" kern="1200" noProof="0" dirty="0">
            <a:solidFill>
              <a:schemeClr val="bg1"/>
            </a:solidFill>
          </a:endParaRPr>
        </a:p>
      </dsp:txBody>
      <dsp:txXfrm>
        <a:off x="2015489" y="1345401"/>
        <a:ext cx="3108561" cy="948574"/>
      </dsp:txXfrm>
    </dsp:sp>
    <dsp:sp modelId="{DAD93F22-7D8E-B542-8C05-F57AEBCA6C36}">
      <dsp:nvSpPr>
        <dsp:cNvPr id="0" name=""/>
        <dsp:cNvSpPr/>
      </dsp:nvSpPr>
      <dsp:spPr>
        <a:xfrm rot="16178561">
          <a:off x="3442477" y="1170841"/>
          <a:ext cx="246492" cy="0"/>
        </a:xfrm>
        <a:custGeom>
          <a:avLst/>
          <a:gdLst/>
          <a:ahLst/>
          <a:cxnLst/>
          <a:rect l="0" t="0" r="0" b="0"/>
          <a:pathLst>
            <a:path>
              <a:moveTo>
                <a:pt x="0" y="0"/>
              </a:moveTo>
              <a:lnTo>
                <a:pt x="246492" y="0"/>
              </a:lnTo>
            </a:path>
          </a:pathLst>
        </a:custGeom>
        <a:noFill/>
        <a:ln w="31750" cap="flat" cmpd="sng" algn="ctr">
          <a:solidFill>
            <a:schemeClr val="tx1">
              <a:alpha val="49000"/>
            </a:schemeClr>
          </a:solidFill>
          <a:prstDash val="solid"/>
          <a:headEnd type="triangle" w="med" len="med"/>
          <a:tailEnd type="triangle" w="med" len="med"/>
        </a:ln>
        <a:effectLst/>
      </dsp:spPr>
      <dsp:style>
        <a:lnRef idx="1">
          <a:scrgbClr r="0" g="0" b="0"/>
        </a:lnRef>
        <a:fillRef idx="0">
          <a:scrgbClr r="0" g="0" b="0"/>
        </a:fillRef>
        <a:effectRef idx="0">
          <a:scrgbClr r="0" g="0" b="0"/>
        </a:effectRef>
        <a:fontRef idx="minor"/>
      </dsp:style>
    </dsp:sp>
    <dsp:sp modelId="{61757D16-F090-E54A-9932-8F05D27011AB}">
      <dsp:nvSpPr>
        <dsp:cNvPr id="0" name=""/>
        <dsp:cNvSpPr/>
      </dsp:nvSpPr>
      <dsp:spPr>
        <a:xfrm>
          <a:off x="1972288" y="0"/>
          <a:ext cx="3178800" cy="1047597"/>
        </a:xfrm>
        <a:prstGeom prst="roundRect">
          <a:avLst/>
        </a:prstGeom>
        <a:gradFill flip="none" rotWithShape="1">
          <a:gsLst>
            <a:gs pos="89000">
              <a:srgbClr val="008000"/>
            </a:gs>
            <a:gs pos="100000">
              <a:srgbClr val="FFFFFF"/>
            </a:gs>
          </a:gsLst>
          <a:lin ang="16200000" scaled="0"/>
          <a:tileRect/>
        </a:gradFill>
        <a:ln>
          <a:noFill/>
        </a:ln>
        <a:effectLst>
          <a:outerShdw blurRad="50800" dist="38100" dir="2700000" algn="tl" rotWithShape="0">
            <a:srgbClr val="000000">
              <a:alpha val="43000"/>
            </a:srgbClr>
          </a:outerShdw>
          <a:reflection stA="48000" endPos="49000" dist="12700" dir="5400000" sy="-100000" algn="bl" rotWithShape="0"/>
        </a:effectLst>
        <a:scene3d>
          <a:camera prst="orthographicFront"/>
          <a:lightRig rig="threePt" dir="t"/>
        </a:scene3d>
        <a:sp3d>
          <a:bevelT w="165100" prst="coolSlant"/>
        </a:sp3d>
      </dsp:spPr>
      <dsp:style>
        <a:lnRef idx="0">
          <a:scrgbClr r="0" g="0" b="0"/>
        </a:lnRef>
        <a:fillRef idx="3">
          <a:scrgbClr r="0" g="0" b="0"/>
        </a:fillRef>
        <a:effectRef idx="2">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555750">
            <a:lnSpc>
              <a:spcPct val="90000"/>
            </a:lnSpc>
            <a:spcBef>
              <a:spcPct val="0"/>
            </a:spcBef>
            <a:spcAft>
              <a:spcPct val="35000"/>
            </a:spcAft>
          </a:pPr>
          <a:r>
            <a:rPr lang="fr-FR" sz="3500" kern="1200" dirty="0" smtClean="0"/>
            <a:t>EFACI</a:t>
          </a:r>
          <a:endParaRPr lang="fr-FR" sz="3500" kern="1200" dirty="0"/>
        </a:p>
      </dsp:txBody>
      <dsp:txXfrm>
        <a:off x="2023427" y="51139"/>
        <a:ext cx="3076522" cy="945319"/>
      </dsp:txXfrm>
    </dsp:sp>
    <dsp:sp modelId="{EC0E4FF8-8AE9-A842-81DD-525571451C52}">
      <dsp:nvSpPr>
        <dsp:cNvPr id="0" name=""/>
        <dsp:cNvSpPr/>
      </dsp:nvSpPr>
      <dsp:spPr>
        <a:xfrm rot="3232745">
          <a:off x="3515444" y="3206959"/>
          <a:ext cx="2133434" cy="0"/>
        </a:xfrm>
        <a:custGeom>
          <a:avLst/>
          <a:gdLst/>
          <a:ahLst/>
          <a:cxnLst/>
          <a:rect l="0" t="0" r="0" b="0"/>
          <a:pathLst>
            <a:path>
              <a:moveTo>
                <a:pt x="0" y="0"/>
              </a:moveTo>
              <a:lnTo>
                <a:pt x="2133434" y="0"/>
              </a:lnTo>
            </a:path>
          </a:pathLst>
        </a:custGeom>
        <a:noFill/>
        <a:ln w="25400" cap="flat" cmpd="sng" algn="ctr">
          <a:solidFill>
            <a:schemeClr val="tx1">
              <a:alpha val="50000"/>
            </a:schemeClr>
          </a:solidFill>
          <a:prstDash val="solid"/>
          <a:headEnd type="triangle"/>
          <a:tailEnd type="triangle"/>
        </a:ln>
        <a:effectLst/>
      </dsp:spPr>
      <dsp:style>
        <a:lnRef idx="1">
          <a:scrgbClr r="0" g="0" b="0"/>
        </a:lnRef>
        <a:fillRef idx="0">
          <a:scrgbClr r="0" g="0" b="0"/>
        </a:fillRef>
        <a:effectRef idx="0">
          <a:scrgbClr r="0" g="0" b="0"/>
        </a:effectRef>
        <a:fontRef idx="minor"/>
      </dsp:style>
    </dsp:sp>
    <dsp:sp modelId="{4C7845D4-F4C8-CB48-AC2E-5F661A5CE58B}">
      <dsp:nvSpPr>
        <dsp:cNvPr id="0" name=""/>
        <dsp:cNvSpPr/>
      </dsp:nvSpPr>
      <dsp:spPr>
        <a:xfrm>
          <a:off x="4394205" y="4068626"/>
          <a:ext cx="2739594" cy="15156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scene3d>
          <a:camera prst="orthographicFront"/>
          <a:lightRig rig="threePt" dir="t"/>
        </a:scene3d>
        <a:sp3d>
          <a:bevelT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GB" sz="2000" kern="1200" noProof="0" dirty="0" smtClean="0"/>
            <a:t>Actors of the insurance sector likely to propose or to find solutions for this access </a:t>
          </a:r>
          <a:endParaRPr lang="en-GB" sz="2000" kern="1200" noProof="0" dirty="0"/>
        </a:p>
      </dsp:txBody>
      <dsp:txXfrm>
        <a:off x="4468190" y="4142611"/>
        <a:ext cx="2591624" cy="1367630"/>
      </dsp:txXfrm>
    </dsp:sp>
    <dsp:sp modelId="{4BE3FC82-7A19-F74E-B955-2E5CEA4BC3C3}">
      <dsp:nvSpPr>
        <dsp:cNvPr id="0" name=""/>
        <dsp:cNvSpPr/>
      </dsp:nvSpPr>
      <dsp:spPr>
        <a:xfrm rot="7430932">
          <a:off x="1582990" y="3217015"/>
          <a:ext cx="2099248" cy="0"/>
        </a:xfrm>
        <a:custGeom>
          <a:avLst/>
          <a:gdLst/>
          <a:ahLst/>
          <a:cxnLst/>
          <a:rect l="0" t="0" r="0" b="0"/>
          <a:pathLst>
            <a:path>
              <a:moveTo>
                <a:pt x="0" y="0"/>
              </a:moveTo>
              <a:lnTo>
                <a:pt x="2099248" y="0"/>
              </a:lnTo>
            </a:path>
          </a:pathLst>
        </a:custGeom>
        <a:noFill/>
        <a:ln w="25400" cap="flat" cmpd="sng" algn="ctr">
          <a:solidFill>
            <a:schemeClr val="tx1">
              <a:alpha val="50000"/>
            </a:schemeClr>
          </a:solidFill>
          <a:prstDash val="solid"/>
          <a:headEnd type="triangle"/>
          <a:tailEnd type="triangle"/>
        </a:ln>
        <a:effectLst/>
      </dsp:spPr>
      <dsp:style>
        <a:lnRef idx="1">
          <a:scrgbClr r="0" g="0" b="0"/>
        </a:lnRef>
        <a:fillRef idx="0">
          <a:scrgbClr r="0" g="0" b="0"/>
        </a:fillRef>
        <a:effectRef idx="0">
          <a:scrgbClr r="0" g="0" b="0"/>
        </a:effectRef>
        <a:fontRef idx="minor"/>
      </dsp:style>
    </dsp:sp>
    <dsp:sp modelId="{D7279E68-77E7-514F-9630-E5FD2DE8B69D}">
      <dsp:nvSpPr>
        <dsp:cNvPr id="0" name=""/>
        <dsp:cNvSpPr/>
      </dsp:nvSpPr>
      <dsp:spPr>
        <a:xfrm>
          <a:off x="177720" y="4088738"/>
          <a:ext cx="2721602" cy="151920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scene3d>
          <a:camera prst="orthographicFront"/>
          <a:lightRig rig="threePt" dir="t"/>
        </a:scene3d>
        <a:sp3d>
          <a:bevelT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GB" sz="2000" kern="1200" noProof="0" dirty="0" smtClean="0"/>
            <a:t>Service providers of the construction sector facing difficulties for access to insurance</a:t>
          </a:r>
          <a:endParaRPr lang="en-GB" sz="2000" kern="1200" noProof="0" dirty="0"/>
        </a:p>
      </dsp:txBody>
      <dsp:txXfrm>
        <a:off x="251881" y="4162899"/>
        <a:ext cx="2573280" cy="1370883"/>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DE489EC-BDEC-3644-92DA-C1322E89B7D7}" type="datetimeFigureOut">
              <a:rPr lang="fr-FR" smtClean="0"/>
              <a:t>19/12/2014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B06330B-61D7-E04E-9893-CBBFDB252DAC}" type="slidenum">
              <a:rPr lang="fr-FR" smtClean="0"/>
              <a:t>‹N°›</a:t>
            </a:fld>
            <a:endParaRPr lang="fr-FR"/>
          </a:p>
        </p:txBody>
      </p:sp>
    </p:spTree>
    <p:extLst>
      <p:ext uri="{BB962C8B-B14F-4D97-AF65-F5344CB8AC3E}">
        <p14:creationId xmlns:p14="http://schemas.microsoft.com/office/powerpoint/2010/main" val="24041450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4AB321-221F-41B8-BC25-2DC3E4396954}" type="datetimeFigureOut">
              <a:rPr lang="en-GB" smtClean="0"/>
              <a:pPr/>
              <a:t>19/12/2014</a:t>
            </a:fld>
            <a:endParaRPr lang="en-GB"/>
          </a:p>
        </p:txBody>
      </p:sp>
      <p:sp>
        <p:nvSpPr>
          <p:cNvPr id="4" name="Pladsholder til diasbillede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E2E523-7D88-407E-9351-34512BCE20B7}" type="slidenum">
              <a:rPr lang="en-GB" smtClean="0"/>
              <a:pPr/>
              <a:t>‹N°›</a:t>
            </a:fld>
            <a:endParaRPr lang="en-GB"/>
          </a:p>
        </p:txBody>
      </p:sp>
    </p:spTree>
    <p:extLst>
      <p:ext uri="{BB962C8B-B14F-4D97-AF65-F5344CB8AC3E}">
        <p14:creationId xmlns:p14="http://schemas.microsoft.com/office/powerpoint/2010/main" val="210203986"/>
      </p:ext>
    </p:extLst>
  </p:cSld>
  <p:clrMap bg1="lt1" tx1="dk1" bg2="lt2" tx2="dk2" accent1="accent1" accent2="accent2" accent3="accent3" accent4="accent4" accent5="accent5" accent6="accent6" hlink="hlink" folHlink="folHlink"/>
  <p:hf hdr="0" ftr="0" dt="0"/>
  <p:notesStyle>
    <a:lvl1pPr marL="0" algn="l" defTabSz="1072866" rtl="0" eaLnBrk="1" latinLnBrk="0" hangingPunct="1">
      <a:defRPr sz="1400" kern="1200">
        <a:solidFill>
          <a:schemeClr val="tx1"/>
        </a:solidFill>
        <a:latin typeface="+mn-lt"/>
        <a:ea typeface="+mn-ea"/>
        <a:cs typeface="+mn-cs"/>
      </a:defRPr>
    </a:lvl1pPr>
    <a:lvl2pPr marL="536433" algn="l" defTabSz="1072866" rtl="0" eaLnBrk="1" latinLnBrk="0" hangingPunct="1">
      <a:defRPr sz="1400" kern="1200">
        <a:solidFill>
          <a:schemeClr val="tx1"/>
        </a:solidFill>
        <a:latin typeface="+mn-lt"/>
        <a:ea typeface="+mn-ea"/>
        <a:cs typeface="+mn-cs"/>
      </a:defRPr>
    </a:lvl2pPr>
    <a:lvl3pPr marL="1072866" algn="l" defTabSz="1072866" rtl="0" eaLnBrk="1" latinLnBrk="0" hangingPunct="1">
      <a:defRPr sz="1400" kern="1200">
        <a:solidFill>
          <a:schemeClr val="tx1"/>
        </a:solidFill>
        <a:latin typeface="+mn-lt"/>
        <a:ea typeface="+mn-ea"/>
        <a:cs typeface="+mn-cs"/>
      </a:defRPr>
    </a:lvl3pPr>
    <a:lvl4pPr marL="1609298" algn="l" defTabSz="1072866" rtl="0" eaLnBrk="1" latinLnBrk="0" hangingPunct="1">
      <a:defRPr sz="1400" kern="1200">
        <a:solidFill>
          <a:schemeClr val="tx1"/>
        </a:solidFill>
        <a:latin typeface="+mn-lt"/>
        <a:ea typeface="+mn-ea"/>
        <a:cs typeface="+mn-cs"/>
      </a:defRPr>
    </a:lvl4pPr>
    <a:lvl5pPr marL="2145731" algn="l" defTabSz="1072866" rtl="0" eaLnBrk="1" latinLnBrk="0" hangingPunct="1">
      <a:defRPr sz="1400" kern="1200">
        <a:solidFill>
          <a:schemeClr val="tx1"/>
        </a:solidFill>
        <a:latin typeface="+mn-lt"/>
        <a:ea typeface="+mn-ea"/>
        <a:cs typeface="+mn-cs"/>
      </a:defRPr>
    </a:lvl5pPr>
    <a:lvl6pPr marL="2682164" algn="l" defTabSz="1072866" rtl="0" eaLnBrk="1" latinLnBrk="0" hangingPunct="1">
      <a:defRPr sz="1400" kern="1200">
        <a:solidFill>
          <a:schemeClr val="tx1"/>
        </a:solidFill>
        <a:latin typeface="+mn-lt"/>
        <a:ea typeface="+mn-ea"/>
        <a:cs typeface="+mn-cs"/>
      </a:defRPr>
    </a:lvl6pPr>
    <a:lvl7pPr marL="3218597" algn="l" defTabSz="1072866" rtl="0" eaLnBrk="1" latinLnBrk="0" hangingPunct="1">
      <a:defRPr sz="1400" kern="1200">
        <a:solidFill>
          <a:schemeClr val="tx1"/>
        </a:solidFill>
        <a:latin typeface="+mn-lt"/>
        <a:ea typeface="+mn-ea"/>
        <a:cs typeface="+mn-cs"/>
      </a:defRPr>
    </a:lvl7pPr>
    <a:lvl8pPr marL="3755029" algn="l" defTabSz="1072866" rtl="0" eaLnBrk="1" latinLnBrk="0" hangingPunct="1">
      <a:defRPr sz="1400" kern="1200">
        <a:solidFill>
          <a:schemeClr val="tx1"/>
        </a:solidFill>
        <a:latin typeface="+mn-lt"/>
        <a:ea typeface="+mn-ea"/>
        <a:cs typeface="+mn-cs"/>
      </a:defRPr>
    </a:lvl8pPr>
    <a:lvl9pPr marL="4291462" algn="l" defTabSz="107286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52500" y="685800"/>
            <a:ext cx="4953000" cy="34290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DE2E523-7D88-407E-9351-34512BCE20B7}" type="slidenum">
              <a:rPr lang="en-GB" smtClean="0"/>
              <a:pPr/>
              <a:t>4</a:t>
            </a:fld>
            <a:endParaRPr lang="en-GB"/>
          </a:p>
        </p:txBody>
      </p:sp>
    </p:spTree>
    <p:extLst>
      <p:ext uri="{BB962C8B-B14F-4D97-AF65-F5344CB8AC3E}">
        <p14:creationId xmlns:p14="http://schemas.microsoft.com/office/powerpoint/2010/main" val="1076421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e l'image des diapositives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dirty="0" smtClean="0"/>
          </a:p>
        </p:txBody>
      </p:sp>
      <p:sp>
        <p:nvSpPr>
          <p:cNvPr id="2048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37947" indent="-283826" eaLnBrk="0" hangingPunct="0">
              <a:defRPr>
                <a:solidFill>
                  <a:schemeClr val="tx1"/>
                </a:solidFill>
                <a:latin typeface="Arial" charset="0"/>
                <a:cs typeface="Arial" charset="0"/>
              </a:defRPr>
            </a:lvl2pPr>
            <a:lvl3pPr marL="1135302" indent="-227060" eaLnBrk="0" hangingPunct="0">
              <a:defRPr>
                <a:solidFill>
                  <a:schemeClr val="tx1"/>
                </a:solidFill>
                <a:latin typeface="Arial" charset="0"/>
                <a:cs typeface="Arial" charset="0"/>
              </a:defRPr>
            </a:lvl3pPr>
            <a:lvl4pPr marL="1589424" indent="-227060" eaLnBrk="0" hangingPunct="0">
              <a:defRPr>
                <a:solidFill>
                  <a:schemeClr val="tx1"/>
                </a:solidFill>
                <a:latin typeface="Arial" charset="0"/>
                <a:cs typeface="Arial" charset="0"/>
              </a:defRPr>
            </a:lvl4pPr>
            <a:lvl5pPr marL="2043545" indent="-227060" eaLnBrk="0" hangingPunct="0">
              <a:defRPr>
                <a:solidFill>
                  <a:schemeClr val="tx1"/>
                </a:solidFill>
                <a:latin typeface="Arial" charset="0"/>
                <a:cs typeface="Arial" charset="0"/>
              </a:defRPr>
            </a:lvl5pPr>
            <a:lvl6pPr marL="2497666" indent="-227060" eaLnBrk="0" fontAlgn="base" hangingPunct="0">
              <a:spcBef>
                <a:spcPct val="0"/>
              </a:spcBef>
              <a:spcAft>
                <a:spcPct val="0"/>
              </a:spcAft>
              <a:defRPr>
                <a:solidFill>
                  <a:schemeClr val="tx1"/>
                </a:solidFill>
                <a:latin typeface="Arial" charset="0"/>
                <a:cs typeface="Arial" charset="0"/>
              </a:defRPr>
            </a:lvl6pPr>
            <a:lvl7pPr marL="2951787" indent="-227060" eaLnBrk="0" fontAlgn="base" hangingPunct="0">
              <a:spcBef>
                <a:spcPct val="0"/>
              </a:spcBef>
              <a:spcAft>
                <a:spcPct val="0"/>
              </a:spcAft>
              <a:defRPr>
                <a:solidFill>
                  <a:schemeClr val="tx1"/>
                </a:solidFill>
                <a:latin typeface="Arial" charset="0"/>
                <a:cs typeface="Arial" charset="0"/>
              </a:defRPr>
            </a:lvl7pPr>
            <a:lvl8pPr marL="3405908" indent="-227060" eaLnBrk="0" fontAlgn="base" hangingPunct="0">
              <a:spcBef>
                <a:spcPct val="0"/>
              </a:spcBef>
              <a:spcAft>
                <a:spcPct val="0"/>
              </a:spcAft>
              <a:defRPr>
                <a:solidFill>
                  <a:schemeClr val="tx1"/>
                </a:solidFill>
                <a:latin typeface="Arial" charset="0"/>
                <a:cs typeface="Arial" charset="0"/>
              </a:defRPr>
            </a:lvl8pPr>
            <a:lvl9pPr marL="3860029" indent="-227060" eaLnBrk="0" fontAlgn="base" hangingPunct="0">
              <a:spcBef>
                <a:spcPct val="0"/>
              </a:spcBef>
              <a:spcAft>
                <a:spcPct val="0"/>
              </a:spcAft>
              <a:defRPr>
                <a:solidFill>
                  <a:schemeClr val="tx1"/>
                </a:solidFill>
                <a:latin typeface="Arial" charset="0"/>
                <a:cs typeface="Arial" charset="0"/>
              </a:defRPr>
            </a:lvl9pPr>
          </a:lstStyle>
          <a:p>
            <a:pPr eaLnBrk="1" hangingPunct="1"/>
            <a:fld id="{81D0A1BE-4D0F-4D10-A3DA-911D3EAD41B9}" type="slidenum">
              <a:rPr lang="fr-FR" smtClean="0"/>
              <a:pPr eaLnBrk="1" hangingPunct="1"/>
              <a:t>19</a:t>
            </a:fld>
            <a:endParaRPr lang="fr-FR" dirty="0" smtClean="0"/>
          </a:p>
        </p:txBody>
      </p:sp>
      <p:sp>
        <p:nvSpPr>
          <p:cNvPr id="20485" name="Espace réservé de la date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a:solidFill>
                  <a:schemeClr val="tx1"/>
                </a:solidFill>
                <a:latin typeface="Arial" charset="0"/>
                <a:cs typeface="Arial" charset="0"/>
              </a:defRPr>
            </a:lvl1pPr>
            <a:lvl2pPr marL="737947" indent="-283826" eaLnBrk="0" hangingPunct="0">
              <a:defRPr>
                <a:solidFill>
                  <a:schemeClr val="tx1"/>
                </a:solidFill>
                <a:latin typeface="Arial" charset="0"/>
                <a:cs typeface="Arial" charset="0"/>
              </a:defRPr>
            </a:lvl2pPr>
            <a:lvl3pPr marL="1135302" indent="-227060" eaLnBrk="0" hangingPunct="0">
              <a:defRPr>
                <a:solidFill>
                  <a:schemeClr val="tx1"/>
                </a:solidFill>
                <a:latin typeface="Arial" charset="0"/>
                <a:cs typeface="Arial" charset="0"/>
              </a:defRPr>
            </a:lvl3pPr>
            <a:lvl4pPr marL="1589424" indent="-227060" eaLnBrk="0" hangingPunct="0">
              <a:defRPr>
                <a:solidFill>
                  <a:schemeClr val="tx1"/>
                </a:solidFill>
                <a:latin typeface="Arial" charset="0"/>
                <a:cs typeface="Arial" charset="0"/>
              </a:defRPr>
            </a:lvl4pPr>
            <a:lvl5pPr marL="2043545" indent="-227060" eaLnBrk="0" hangingPunct="0">
              <a:defRPr>
                <a:solidFill>
                  <a:schemeClr val="tx1"/>
                </a:solidFill>
                <a:latin typeface="Arial" charset="0"/>
                <a:cs typeface="Arial" charset="0"/>
              </a:defRPr>
            </a:lvl5pPr>
            <a:lvl6pPr marL="2497666" indent="-227060" eaLnBrk="0" fontAlgn="base" hangingPunct="0">
              <a:spcBef>
                <a:spcPct val="0"/>
              </a:spcBef>
              <a:spcAft>
                <a:spcPct val="0"/>
              </a:spcAft>
              <a:defRPr>
                <a:solidFill>
                  <a:schemeClr val="tx1"/>
                </a:solidFill>
                <a:latin typeface="Arial" charset="0"/>
                <a:cs typeface="Arial" charset="0"/>
              </a:defRPr>
            </a:lvl6pPr>
            <a:lvl7pPr marL="2951787" indent="-227060" eaLnBrk="0" fontAlgn="base" hangingPunct="0">
              <a:spcBef>
                <a:spcPct val="0"/>
              </a:spcBef>
              <a:spcAft>
                <a:spcPct val="0"/>
              </a:spcAft>
              <a:defRPr>
                <a:solidFill>
                  <a:schemeClr val="tx1"/>
                </a:solidFill>
                <a:latin typeface="Arial" charset="0"/>
                <a:cs typeface="Arial" charset="0"/>
              </a:defRPr>
            </a:lvl7pPr>
            <a:lvl8pPr marL="3405908" indent="-227060" eaLnBrk="0" fontAlgn="base" hangingPunct="0">
              <a:spcBef>
                <a:spcPct val="0"/>
              </a:spcBef>
              <a:spcAft>
                <a:spcPct val="0"/>
              </a:spcAft>
              <a:defRPr>
                <a:solidFill>
                  <a:schemeClr val="tx1"/>
                </a:solidFill>
                <a:latin typeface="Arial" charset="0"/>
                <a:cs typeface="Arial" charset="0"/>
              </a:defRPr>
            </a:lvl8pPr>
            <a:lvl9pPr marL="3860029" indent="-227060" eaLnBrk="0" fontAlgn="base" hangingPunct="0">
              <a:spcBef>
                <a:spcPct val="0"/>
              </a:spcBef>
              <a:spcAft>
                <a:spcPct val="0"/>
              </a:spcAft>
              <a:defRPr>
                <a:solidFill>
                  <a:schemeClr val="tx1"/>
                </a:solidFill>
                <a:latin typeface="Arial" charset="0"/>
                <a:cs typeface="Arial" charset="0"/>
              </a:defRPr>
            </a:lvl9pPr>
          </a:lstStyle>
          <a:p>
            <a:pPr eaLnBrk="1" hangingPunct="1"/>
            <a:r>
              <a:rPr lang="fr-FR" dirty="0" smtClean="0"/>
              <a:t>24/01/2013</a:t>
            </a:r>
          </a:p>
        </p:txBody>
      </p:sp>
      <p:sp>
        <p:nvSpPr>
          <p:cNvPr id="20486" name="Espace réservé de l'en-tête 5"/>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a:solidFill>
                  <a:schemeClr val="tx1"/>
                </a:solidFill>
                <a:latin typeface="Arial" charset="0"/>
                <a:cs typeface="Arial" charset="0"/>
              </a:defRPr>
            </a:lvl1pPr>
            <a:lvl2pPr marL="737947" indent="-283826" eaLnBrk="0" hangingPunct="0">
              <a:defRPr>
                <a:solidFill>
                  <a:schemeClr val="tx1"/>
                </a:solidFill>
                <a:latin typeface="Arial" charset="0"/>
                <a:cs typeface="Arial" charset="0"/>
              </a:defRPr>
            </a:lvl2pPr>
            <a:lvl3pPr marL="1135302" indent="-227060" eaLnBrk="0" hangingPunct="0">
              <a:defRPr>
                <a:solidFill>
                  <a:schemeClr val="tx1"/>
                </a:solidFill>
                <a:latin typeface="Arial" charset="0"/>
                <a:cs typeface="Arial" charset="0"/>
              </a:defRPr>
            </a:lvl3pPr>
            <a:lvl4pPr marL="1589424" indent="-227060" eaLnBrk="0" hangingPunct="0">
              <a:defRPr>
                <a:solidFill>
                  <a:schemeClr val="tx1"/>
                </a:solidFill>
                <a:latin typeface="Arial" charset="0"/>
                <a:cs typeface="Arial" charset="0"/>
              </a:defRPr>
            </a:lvl4pPr>
            <a:lvl5pPr marL="2043545" indent="-227060" eaLnBrk="0" hangingPunct="0">
              <a:defRPr>
                <a:solidFill>
                  <a:schemeClr val="tx1"/>
                </a:solidFill>
                <a:latin typeface="Arial" charset="0"/>
                <a:cs typeface="Arial" charset="0"/>
              </a:defRPr>
            </a:lvl5pPr>
            <a:lvl6pPr marL="2497666" indent="-227060" eaLnBrk="0" fontAlgn="base" hangingPunct="0">
              <a:spcBef>
                <a:spcPct val="0"/>
              </a:spcBef>
              <a:spcAft>
                <a:spcPct val="0"/>
              </a:spcAft>
              <a:defRPr>
                <a:solidFill>
                  <a:schemeClr val="tx1"/>
                </a:solidFill>
                <a:latin typeface="Arial" charset="0"/>
                <a:cs typeface="Arial" charset="0"/>
              </a:defRPr>
            </a:lvl6pPr>
            <a:lvl7pPr marL="2951787" indent="-227060" eaLnBrk="0" fontAlgn="base" hangingPunct="0">
              <a:spcBef>
                <a:spcPct val="0"/>
              </a:spcBef>
              <a:spcAft>
                <a:spcPct val="0"/>
              </a:spcAft>
              <a:defRPr>
                <a:solidFill>
                  <a:schemeClr val="tx1"/>
                </a:solidFill>
                <a:latin typeface="Arial" charset="0"/>
                <a:cs typeface="Arial" charset="0"/>
              </a:defRPr>
            </a:lvl7pPr>
            <a:lvl8pPr marL="3405908" indent="-227060" eaLnBrk="0" fontAlgn="base" hangingPunct="0">
              <a:spcBef>
                <a:spcPct val="0"/>
              </a:spcBef>
              <a:spcAft>
                <a:spcPct val="0"/>
              </a:spcAft>
              <a:defRPr>
                <a:solidFill>
                  <a:schemeClr val="tx1"/>
                </a:solidFill>
                <a:latin typeface="Arial" charset="0"/>
                <a:cs typeface="Arial" charset="0"/>
              </a:defRPr>
            </a:lvl8pPr>
            <a:lvl9pPr marL="3860029" indent="-227060" eaLnBrk="0" fontAlgn="base" hangingPunct="0">
              <a:spcBef>
                <a:spcPct val="0"/>
              </a:spcBef>
              <a:spcAft>
                <a:spcPct val="0"/>
              </a:spcAft>
              <a:defRPr>
                <a:solidFill>
                  <a:schemeClr val="tx1"/>
                </a:solidFill>
                <a:latin typeface="Arial" charset="0"/>
                <a:cs typeface="Arial" charset="0"/>
              </a:defRPr>
            </a:lvl9pPr>
          </a:lstStyle>
          <a:p>
            <a:pPr eaLnBrk="1" hangingPunct="1"/>
            <a:endParaRPr lang="fr-FR"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52500" y="685800"/>
            <a:ext cx="4953000" cy="3429000"/>
          </a:xfrm>
        </p:spPr>
      </p:sp>
      <p:sp>
        <p:nvSpPr>
          <p:cNvPr id="3" name="Espace réservé des commentaires 2"/>
          <p:cNvSpPr>
            <a:spLocks noGrp="1"/>
          </p:cNvSpPr>
          <p:nvPr>
            <p:ph type="body" idx="1"/>
          </p:nvPr>
        </p:nvSpPr>
        <p:spPr/>
        <p:txBody>
          <a:bodyPr/>
          <a:lstStyle/>
          <a:p>
            <a:pPr lvl="0"/>
            <a:r>
              <a:rPr lang="en-GB" dirty="0" smtClean="0"/>
              <a:t>gather and update data on the existing constraints and possible solutions in the 28 Host States insurance construction systems (mapping)</a:t>
            </a:r>
          </a:p>
          <a:p>
            <a:pPr lvl="0"/>
            <a:endParaRPr lang="fr-FR" dirty="0" smtClean="0"/>
          </a:p>
          <a:p>
            <a:pPr lvl="0"/>
            <a:r>
              <a:rPr lang="en-GB" dirty="0" smtClean="0"/>
              <a:t>deliver to the providers of services an information as appropriate and as complete as possible</a:t>
            </a:r>
          </a:p>
          <a:p>
            <a:pPr lvl="0"/>
            <a:endParaRPr lang="fr-FR" dirty="0" smtClean="0"/>
          </a:p>
          <a:p>
            <a:pPr lvl="0"/>
            <a:r>
              <a:rPr lang="en-GB" dirty="0" smtClean="0"/>
              <a:t>set up  links with the national mediators, the stakeholders and actors of the insurance market, the points of single contacts (PSC)…</a:t>
            </a:r>
          </a:p>
          <a:p>
            <a:pPr lvl="0"/>
            <a:endParaRPr lang="fr-FR" dirty="0" smtClean="0"/>
          </a:p>
          <a:p>
            <a:pPr lvl="0"/>
            <a:r>
              <a:rPr lang="en-GB" dirty="0" smtClean="0"/>
              <a:t>handle residual difficulties through negotiation</a:t>
            </a:r>
          </a:p>
          <a:p>
            <a:pPr lvl="0"/>
            <a:endParaRPr lang="fr-FR" dirty="0" smtClean="0"/>
          </a:p>
          <a:p>
            <a:pPr lvl="0"/>
            <a:r>
              <a:rPr lang="en-GB" dirty="0" smtClean="0"/>
              <a:t>centralise demands concerning cross border activities in the construction sector, being able to make a reliable assessment of the (potentially) hindrance of access to insurance for the Single Market.</a:t>
            </a:r>
            <a:br>
              <a:rPr lang="en-GB" dirty="0" smtClean="0"/>
            </a:br>
            <a:endParaRPr lang="fr-FR" dirty="0" smtClean="0"/>
          </a:p>
          <a:p>
            <a:pPr lvl="0"/>
            <a:endParaRPr lang="en-GB" sz="1400" dirty="0" smtClean="0"/>
          </a:p>
          <a:p>
            <a:endParaRPr lang="fr-FR" dirty="0"/>
          </a:p>
        </p:txBody>
      </p:sp>
      <p:sp>
        <p:nvSpPr>
          <p:cNvPr id="4" name="Espace réservé du numéro de diapositive 3"/>
          <p:cNvSpPr>
            <a:spLocks noGrp="1"/>
          </p:cNvSpPr>
          <p:nvPr>
            <p:ph type="sldNum" sz="quarter" idx="10"/>
          </p:nvPr>
        </p:nvSpPr>
        <p:spPr/>
        <p:txBody>
          <a:bodyPr/>
          <a:lstStyle/>
          <a:p>
            <a:fld id="{6DE2E523-7D88-407E-9351-34512BCE20B7}" type="slidenum">
              <a:rPr lang="en-GB" smtClean="0"/>
              <a:pPr/>
              <a:t>25</a:t>
            </a:fld>
            <a:endParaRPr lang="en-GB"/>
          </a:p>
        </p:txBody>
      </p:sp>
    </p:spTree>
    <p:extLst>
      <p:ext uri="{BB962C8B-B14F-4D97-AF65-F5344CB8AC3E}">
        <p14:creationId xmlns:p14="http://schemas.microsoft.com/office/powerpoint/2010/main" val="14444125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s">
    <p:spTree>
      <p:nvGrpSpPr>
        <p:cNvPr id="1" name=""/>
        <p:cNvGrpSpPr/>
        <p:nvPr/>
      </p:nvGrpSpPr>
      <p:grpSpPr>
        <a:xfrm>
          <a:off x="0" y="0"/>
          <a:ext cx="0" cy="0"/>
          <a:chOff x="0" y="0"/>
          <a:chExt cx="0" cy="0"/>
        </a:xfrm>
      </p:grpSpPr>
      <p:sp>
        <p:nvSpPr>
          <p:cNvPr id="5" name="Pladsholder til sidefod 4"/>
          <p:cNvSpPr>
            <a:spLocks noGrp="1"/>
          </p:cNvSpPr>
          <p:nvPr>
            <p:ph type="ftr" sz="quarter" idx="11"/>
          </p:nvPr>
        </p:nvSpPr>
        <p:spPr>
          <a:xfrm>
            <a:off x="2690749" y="6356355"/>
            <a:ext cx="1872208" cy="365125"/>
          </a:xfrm>
        </p:spPr>
        <p:txBody>
          <a:bodyPr/>
          <a:lstStyle/>
          <a:p>
            <a:r>
              <a:rPr lang="fr-FR" smtClean="0"/>
              <a:t>Forum meeting 6/11 June 2014</a:t>
            </a:r>
            <a:endParaRPr lang="en-GB" dirty="0"/>
          </a:p>
        </p:txBody>
      </p:sp>
      <p:sp>
        <p:nvSpPr>
          <p:cNvPr id="6" name="Pladsholder til diasnummer 5"/>
          <p:cNvSpPr>
            <a:spLocks noGrp="1"/>
          </p:cNvSpPr>
          <p:nvPr>
            <p:ph type="sldNum" sz="quarter" idx="12"/>
          </p:nvPr>
        </p:nvSpPr>
        <p:spPr/>
        <p:txBody>
          <a:bodyPr/>
          <a:lstStyle/>
          <a:p>
            <a:fld id="{769F21D7-3695-4D66-A085-8A419778C1F8}" type="slidenum">
              <a:rPr lang="en-GB" smtClean="0"/>
              <a:pPr/>
              <a:t>‹N°›</a:t>
            </a:fld>
            <a:endParaRPr lang="en-GB" dirty="0"/>
          </a:p>
        </p:txBody>
      </p:sp>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52" y="0"/>
            <a:ext cx="2748227" cy="6885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685092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95304" y="273053"/>
            <a:ext cx="3259006" cy="1162051"/>
          </a:xfrm>
        </p:spPr>
        <p:txBody>
          <a:bodyPr anchor="b"/>
          <a:lstStyle>
            <a:lvl1pPr algn="l">
              <a:defRPr sz="2300" b="1"/>
            </a:lvl1pPr>
          </a:lstStyle>
          <a:p>
            <a:r>
              <a:rPr lang="da-DK" smtClean="0"/>
              <a:t>Klik for at redigere i master</a:t>
            </a:r>
            <a:endParaRPr lang="en-GB"/>
          </a:p>
        </p:txBody>
      </p:sp>
      <p:sp>
        <p:nvSpPr>
          <p:cNvPr id="3" name="Pladsholder til indhold 2"/>
          <p:cNvSpPr>
            <a:spLocks noGrp="1"/>
          </p:cNvSpPr>
          <p:nvPr>
            <p:ph idx="1"/>
          </p:nvPr>
        </p:nvSpPr>
        <p:spPr>
          <a:xfrm>
            <a:off x="3872972" y="273056"/>
            <a:ext cx="5537729" cy="5853113"/>
          </a:xfrm>
        </p:spPr>
        <p:txBody>
          <a:bodyPr/>
          <a:lstStyle>
            <a:lvl1pPr>
              <a:defRPr sz="3800"/>
            </a:lvl1pPr>
            <a:lvl2pPr>
              <a:defRPr sz="3300"/>
            </a:lvl2pPr>
            <a:lvl3pPr>
              <a:defRPr sz="2800"/>
            </a:lvl3pPr>
            <a:lvl4pPr>
              <a:defRPr sz="2300"/>
            </a:lvl4pPr>
            <a:lvl5pPr>
              <a:defRPr sz="2300"/>
            </a:lvl5pPr>
            <a:lvl6pPr>
              <a:defRPr sz="2300"/>
            </a:lvl6pPr>
            <a:lvl7pPr>
              <a:defRPr sz="2300"/>
            </a:lvl7pPr>
            <a:lvl8pPr>
              <a:defRPr sz="2300"/>
            </a:lvl8pPr>
            <a:lvl9pPr>
              <a:defRPr sz="23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a:p>
        </p:txBody>
      </p:sp>
      <p:sp>
        <p:nvSpPr>
          <p:cNvPr id="4" name="Pladsholder til tekst 3"/>
          <p:cNvSpPr>
            <a:spLocks noGrp="1"/>
          </p:cNvSpPr>
          <p:nvPr>
            <p:ph type="body" sz="half" idx="2"/>
          </p:nvPr>
        </p:nvSpPr>
        <p:spPr>
          <a:xfrm>
            <a:off x="495304" y="1435103"/>
            <a:ext cx="3259006" cy="46910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lang="da-DK" smtClean="0"/>
              <a:t>Klik for at redigere i master</a:t>
            </a:r>
          </a:p>
        </p:txBody>
      </p:sp>
      <p:sp>
        <p:nvSpPr>
          <p:cNvPr id="5" name="Pladsholder til dato 4"/>
          <p:cNvSpPr>
            <a:spLocks noGrp="1"/>
          </p:cNvSpPr>
          <p:nvPr>
            <p:ph type="dt" sz="half" idx="10"/>
          </p:nvPr>
        </p:nvSpPr>
        <p:spPr/>
        <p:txBody>
          <a:bodyPr/>
          <a:lstStyle/>
          <a:p>
            <a:endParaRPr lang="en-GB"/>
          </a:p>
        </p:txBody>
      </p:sp>
      <p:sp>
        <p:nvSpPr>
          <p:cNvPr id="6" name="Pladsholder til sidefod 5"/>
          <p:cNvSpPr>
            <a:spLocks noGrp="1"/>
          </p:cNvSpPr>
          <p:nvPr>
            <p:ph type="ftr" sz="quarter" idx="11"/>
          </p:nvPr>
        </p:nvSpPr>
        <p:spPr/>
        <p:txBody>
          <a:bodyPr/>
          <a:lstStyle/>
          <a:p>
            <a:r>
              <a:rPr lang="fr-FR" smtClean="0"/>
              <a:t>Forum meeting 6/11 June 2014</a:t>
            </a:r>
            <a:endParaRPr lang="en-GB"/>
          </a:p>
        </p:txBody>
      </p:sp>
      <p:sp>
        <p:nvSpPr>
          <p:cNvPr id="7" name="Pladsholder til diasnummer 6"/>
          <p:cNvSpPr>
            <a:spLocks noGrp="1"/>
          </p:cNvSpPr>
          <p:nvPr>
            <p:ph type="sldNum" sz="quarter" idx="12"/>
          </p:nvPr>
        </p:nvSpPr>
        <p:spPr/>
        <p:txBody>
          <a:bodyPr/>
          <a:lstStyle/>
          <a:p>
            <a:fld id="{769F21D7-3695-4D66-A085-8A419778C1F8}" type="slidenum">
              <a:rPr lang="en-GB" smtClean="0"/>
              <a:pPr/>
              <a:t>‹N°›</a:t>
            </a:fld>
            <a:endParaRPr lang="en-GB"/>
          </a:p>
        </p:txBody>
      </p:sp>
    </p:spTree>
    <p:extLst>
      <p:ext uri="{BB962C8B-B14F-4D97-AF65-F5344CB8AC3E}">
        <p14:creationId xmlns:p14="http://schemas.microsoft.com/office/powerpoint/2010/main" val="321416410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941645" y="4800604"/>
            <a:ext cx="5943600" cy="566739"/>
          </a:xfrm>
        </p:spPr>
        <p:txBody>
          <a:bodyPr anchor="b"/>
          <a:lstStyle>
            <a:lvl1pPr algn="l">
              <a:defRPr sz="2300" b="1"/>
            </a:lvl1pPr>
          </a:lstStyle>
          <a:p>
            <a:r>
              <a:rPr lang="da-DK" smtClean="0"/>
              <a:t>Klik for at redigere i master</a:t>
            </a:r>
            <a:endParaRPr lang="en-GB"/>
          </a:p>
        </p:txBody>
      </p:sp>
      <p:sp>
        <p:nvSpPr>
          <p:cNvPr id="3" name="Pladsholder til billede 2"/>
          <p:cNvSpPr>
            <a:spLocks noGrp="1"/>
          </p:cNvSpPr>
          <p:nvPr>
            <p:ph type="pic" idx="1"/>
          </p:nvPr>
        </p:nvSpPr>
        <p:spPr>
          <a:xfrm>
            <a:off x="1941645" y="612775"/>
            <a:ext cx="5943600" cy="4114800"/>
          </a:xfrm>
        </p:spPr>
        <p:txBody>
          <a:bodyPr/>
          <a:lstStyle>
            <a:lvl1pPr marL="0" indent="0">
              <a:buNone/>
              <a:defRPr sz="3800"/>
            </a:lvl1pPr>
            <a:lvl2pPr marL="536433" indent="0">
              <a:buNone/>
              <a:defRPr sz="3300"/>
            </a:lvl2pPr>
            <a:lvl3pPr marL="1072866" indent="0">
              <a:buNone/>
              <a:defRPr sz="2800"/>
            </a:lvl3pPr>
            <a:lvl4pPr marL="1609298" indent="0">
              <a:buNone/>
              <a:defRPr sz="2300"/>
            </a:lvl4pPr>
            <a:lvl5pPr marL="2145731" indent="0">
              <a:buNone/>
              <a:defRPr sz="2300"/>
            </a:lvl5pPr>
            <a:lvl6pPr marL="2682164" indent="0">
              <a:buNone/>
              <a:defRPr sz="2300"/>
            </a:lvl6pPr>
            <a:lvl7pPr marL="3218597" indent="0">
              <a:buNone/>
              <a:defRPr sz="2300"/>
            </a:lvl7pPr>
            <a:lvl8pPr marL="3755029" indent="0">
              <a:buNone/>
              <a:defRPr sz="2300"/>
            </a:lvl8pPr>
            <a:lvl9pPr marL="4291462" indent="0">
              <a:buNone/>
              <a:defRPr sz="2300"/>
            </a:lvl9pPr>
          </a:lstStyle>
          <a:p>
            <a:endParaRPr lang="en-GB"/>
          </a:p>
        </p:txBody>
      </p:sp>
      <p:sp>
        <p:nvSpPr>
          <p:cNvPr id="4" name="Pladsholder til tekst 3"/>
          <p:cNvSpPr>
            <a:spLocks noGrp="1"/>
          </p:cNvSpPr>
          <p:nvPr>
            <p:ph type="body" sz="half" idx="2"/>
          </p:nvPr>
        </p:nvSpPr>
        <p:spPr>
          <a:xfrm>
            <a:off x="1941645" y="5367342"/>
            <a:ext cx="5943600" cy="8048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lang="da-DK" smtClean="0"/>
              <a:t>Klik for at redigere i master</a:t>
            </a:r>
          </a:p>
        </p:txBody>
      </p:sp>
      <p:sp>
        <p:nvSpPr>
          <p:cNvPr id="5" name="Pladsholder til dato 4"/>
          <p:cNvSpPr>
            <a:spLocks noGrp="1"/>
          </p:cNvSpPr>
          <p:nvPr>
            <p:ph type="dt" sz="half" idx="10"/>
          </p:nvPr>
        </p:nvSpPr>
        <p:spPr/>
        <p:txBody>
          <a:bodyPr/>
          <a:lstStyle/>
          <a:p>
            <a:endParaRPr lang="en-GB"/>
          </a:p>
        </p:txBody>
      </p:sp>
      <p:sp>
        <p:nvSpPr>
          <p:cNvPr id="6" name="Pladsholder til sidefod 5"/>
          <p:cNvSpPr>
            <a:spLocks noGrp="1"/>
          </p:cNvSpPr>
          <p:nvPr>
            <p:ph type="ftr" sz="quarter" idx="11"/>
          </p:nvPr>
        </p:nvSpPr>
        <p:spPr/>
        <p:txBody>
          <a:bodyPr/>
          <a:lstStyle/>
          <a:p>
            <a:r>
              <a:rPr lang="fr-FR" smtClean="0"/>
              <a:t>Forum meeting 6/11 June 2014</a:t>
            </a:r>
            <a:endParaRPr lang="en-GB"/>
          </a:p>
        </p:txBody>
      </p:sp>
      <p:sp>
        <p:nvSpPr>
          <p:cNvPr id="7" name="Pladsholder til diasnummer 6"/>
          <p:cNvSpPr>
            <a:spLocks noGrp="1"/>
          </p:cNvSpPr>
          <p:nvPr>
            <p:ph type="sldNum" sz="quarter" idx="12"/>
          </p:nvPr>
        </p:nvSpPr>
        <p:spPr/>
        <p:txBody>
          <a:bodyPr/>
          <a:lstStyle/>
          <a:p>
            <a:fld id="{769F21D7-3695-4D66-A085-8A419778C1F8}" type="slidenum">
              <a:rPr lang="en-GB" smtClean="0"/>
              <a:pPr/>
              <a:t>‹N°›</a:t>
            </a:fld>
            <a:endParaRPr lang="en-GB"/>
          </a:p>
        </p:txBody>
      </p:sp>
    </p:spTree>
    <p:extLst>
      <p:ext uri="{BB962C8B-B14F-4D97-AF65-F5344CB8AC3E}">
        <p14:creationId xmlns:p14="http://schemas.microsoft.com/office/powerpoint/2010/main" val="426373294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en-GB"/>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a:p>
        </p:txBody>
      </p:sp>
      <p:sp>
        <p:nvSpPr>
          <p:cNvPr id="4" name="Pladsholder til dato 3"/>
          <p:cNvSpPr>
            <a:spLocks noGrp="1"/>
          </p:cNvSpPr>
          <p:nvPr>
            <p:ph type="dt" sz="half" idx="10"/>
          </p:nvPr>
        </p:nvSpPr>
        <p:spPr/>
        <p:txBody>
          <a:bodyPr/>
          <a:lstStyle/>
          <a:p>
            <a:endParaRPr lang="en-GB"/>
          </a:p>
        </p:txBody>
      </p:sp>
      <p:sp>
        <p:nvSpPr>
          <p:cNvPr id="5" name="Pladsholder til sidefod 4"/>
          <p:cNvSpPr>
            <a:spLocks noGrp="1"/>
          </p:cNvSpPr>
          <p:nvPr>
            <p:ph type="ftr" sz="quarter" idx="11"/>
          </p:nvPr>
        </p:nvSpPr>
        <p:spPr/>
        <p:txBody>
          <a:bodyPr/>
          <a:lstStyle/>
          <a:p>
            <a:r>
              <a:rPr lang="fr-FR" smtClean="0"/>
              <a:t>Forum meeting 6/11 June 2014</a:t>
            </a:r>
            <a:endParaRPr lang="en-GB"/>
          </a:p>
        </p:txBody>
      </p:sp>
      <p:sp>
        <p:nvSpPr>
          <p:cNvPr id="6" name="Pladsholder til diasnummer 5"/>
          <p:cNvSpPr>
            <a:spLocks noGrp="1"/>
          </p:cNvSpPr>
          <p:nvPr>
            <p:ph type="sldNum" sz="quarter" idx="12"/>
          </p:nvPr>
        </p:nvSpPr>
        <p:spPr/>
        <p:txBody>
          <a:bodyPr/>
          <a:lstStyle/>
          <a:p>
            <a:fld id="{769F21D7-3695-4D66-A085-8A419778C1F8}" type="slidenum">
              <a:rPr lang="en-GB" smtClean="0"/>
              <a:pPr/>
              <a:t>‹N°›</a:t>
            </a:fld>
            <a:endParaRPr lang="en-GB"/>
          </a:p>
        </p:txBody>
      </p:sp>
    </p:spTree>
    <p:extLst>
      <p:ext uri="{BB962C8B-B14F-4D97-AF65-F5344CB8AC3E}">
        <p14:creationId xmlns:p14="http://schemas.microsoft.com/office/powerpoint/2010/main" val="24908838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7181850" y="274643"/>
            <a:ext cx="2228850" cy="5851525"/>
          </a:xfrm>
        </p:spPr>
        <p:txBody>
          <a:bodyPr vert="eaVert"/>
          <a:lstStyle/>
          <a:p>
            <a:r>
              <a:rPr lang="da-DK" smtClean="0"/>
              <a:t>Klik for at redigere i master</a:t>
            </a:r>
            <a:endParaRPr lang="en-GB"/>
          </a:p>
        </p:txBody>
      </p:sp>
      <p:sp>
        <p:nvSpPr>
          <p:cNvPr id="3" name="Pladsholder til lodret titel 2"/>
          <p:cNvSpPr>
            <a:spLocks noGrp="1"/>
          </p:cNvSpPr>
          <p:nvPr>
            <p:ph type="body" orient="vert" idx="1"/>
          </p:nvPr>
        </p:nvSpPr>
        <p:spPr>
          <a:xfrm>
            <a:off x="495300" y="274643"/>
            <a:ext cx="652145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a:p>
        </p:txBody>
      </p:sp>
      <p:sp>
        <p:nvSpPr>
          <p:cNvPr id="4" name="Pladsholder til dato 3"/>
          <p:cNvSpPr>
            <a:spLocks noGrp="1"/>
          </p:cNvSpPr>
          <p:nvPr>
            <p:ph type="dt" sz="half" idx="10"/>
          </p:nvPr>
        </p:nvSpPr>
        <p:spPr/>
        <p:txBody>
          <a:bodyPr/>
          <a:lstStyle/>
          <a:p>
            <a:endParaRPr lang="en-GB"/>
          </a:p>
        </p:txBody>
      </p:sp>
      <p:sp>
        <p:nvSpPr>
          <p:cNvPr id="5" name="Pladsholder til sidefod 4"/>
          <p:cNvSpPr>
            <a:spLocks noGrp="1"/>
          </p:cNvSpPr>
          <p:nvPr>
            <p:ph type="ftr" sz="quarter" idx="11"/>
          </p:nvPr>
        </p:nvSpPr>
        <p:spPr/>
        <p:txBody>
          <a:bodyPr/>
          <a:lstStyle/>
          <a:p>
            <a:r>
              <a:rPr lang="fr-FR" smtClean="0"/>
              <a:t>Forum meeting 6/11 June 2014</a:t>
            </a:r>
            <a:endParaRPr lang="en-GB"/>
          </a:p>
        </p:txBody>
      </p:sp>
      <p:sp>
        <p:nvSpPr>
          <p:cNvPr id="6" name="Pladsholder til diasnummer 5"/>
          <p:cNvSpPr>
            <a:spLocks noGrp="1"/>
          </p:cNvSpPr>
          <p:nvPr>
            <p:ph type="sldNum" sz="quarter" idx="12"/>
          </p:nvPr>
        </p:nvSpPr>
        <p:spPr/>
        <p:txBody>
          <a:bodyPr/>
          <a:lstStyle/>
          <a:p>
            <a:fld id="{769F21D7-3695-4D66-A085-8A419778C1F8}" type="slidenum">
              <a:rPr lang="en-GB" smtClean="0"/>
              <a:pPr/>
              <a:t>‹N°›</a:t>
            </a:fld>
            <a:endParaRPr lang="en-GB"/>
          </a:p>
        </p:txBody>
      </p:sp>
    </p:spTree>
    <p:extLst>
      <p:ext uri="{BB962C8B-B14F-4D97-AF65-F5344CB8AC3E}">
        <p14:creationId xmlns:p14="http://schemas.microsoft.com/office/powerpoint/2010/main" val="1698750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42950" y="2130430"/>
            <a:ext cx="84201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536433" indent="0" algn="ctr">
              <a:buNone/>
              <a:defRPr>
                <a:solidFill>
                  <a:schemeClr val="tx1">
                    <a:tint val="75000"/>
                  </a:schemeClr>
                </a:solidFill>
              </a:defRPr>
            </a:lvl2pPr>
            <a:lvl3pPr marL="1072866" indent="0" algn="ctr">
              <a:buNone/>
              <a:defRPr>
                <a:solidFill>
                  <a:schemeClr val="tx1">
                    <a:tint val="75000"/>
                  </a:schemeClr>
                </a:solidFill>
              </a:defRPr>
            </a:lvl3pPr>
            <a:lvl4pPr marL="1609298" indent="0" algn="ctr">
              <a:buNone/>
              <a:defRPr>
                <a:solidFill>
                  <a:schemeClr val="tx1">
                    <a:tint val="75000"/>
                  </a:schemeClr>
                </a:solidFill>
              </a:defRPr>
            </a:lvl4pPr>
            <a:lvl5pPr marL="2145731" indent="0" algn="ctr">
              <a:buNone/>
              <a:defRPr>
                <a:solidFill>
                  <a:schemeClr val="tx1">
                    <a:tint val="75000"/>
                  </a:schemeClr>
                </a:solidFill>
              </a:defRPr>
            </a:lvl5pPr>
            <a:lvl6pPr marL="2682164" indent="0" algn="ctr">
              <a:buNone/>
              <a:defRPr>
                <a:solidFill>
                  <a:schemeClr val="tx1">
                    <a:tint val="75000"/>
                  </a:schemeClr>
                </a:solidFill>
              </a:defRPr>
            </a:lvl6pPr>
            <a:lvl7pPr marL="3218597" indent="0" algn="ctr">
              <a:buNone/>
              <a:defRPr>
                <a:solidFill>
                  <a:schemeClr val="tx1">
                    <a:tint val="75000"/>
                  </a:schemeClr>
                </a:solidFill>
              </a:defRPr>
            </a:lvl7pPr>
            <a:lvl8pPr marL="3755029" indent="0" algn="ctr">
              <a:buNone/>
              <a:defRPr>
                <a:solidFill>
                  <a:schemeClr val="tx1">
                    <a:tint val="75000"/>
                  </a:schemeClr>
                </a:solidFill>
              </a:defRPr>
            </a:lvl8pPr>
            <a:lvl9pPr marL="4291462"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Forum meeting 6/11 June 2014</a:t>
            </a:r>
            <a:endParaRPr lang="fr-FR"/>
          </a:p>
        </p:txBody>
      </p:sp>
      <p:sp>
        <p:nvSpPr>
          <p:cNvPr id="6" name="Espace réservé du numéro de diapositive 5"/>
          <p:cNvSpPr>
            <a:spLocks noGrp="1"/>
          </p:cNvSpPr>
          <p:nvPr>
            <p:ph type="sldNum" sz="quarter" idx="12"/>
          </p:nvPr>
        </p:nvSpPr>
        <p:spPr/>
        <p:txBody>
          <a:bodyPr/>
          <a:lstStyle/>
          <a:p>
            <a:fld id="{64852E72-8EED-44DF-BF05-73D8A2E9A962}" type="slidenum">
              <a:rPr lang="fr-FR" smtClean="0"/>
              <a:pPr/>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Forum meeting 6/11 June 2014</a:t>
            </a:r>
            <a:endParaRPr lang="fr-FR"/>
          </a:p>
        </p:txBody>
      </p:sp>
      <p:sp>
        <p:nvSpPr>
          <p:cNvPr id="6" name="Espace réservé du numéro de diapositive 5"/>
          <p:cNvSpPr>
            <a:spLocks noGrp="1"/>
          </p:cNvSpPr>
          <p:nvPr>
            <p:ph type="sldNum" sz="quarter" idx="12"/>
          </p:nvPr>
        </p:nvSpPr>
        <p:spPr/>
        <p:txBody>
          <a:bodyPr/>
          <a:lstStyle/>
          <a:p>
            <a:fld id="{64852E72-8EED-44DF-BF05-73D8A2E9A962}" type="slidenum">
              <a:rPr lang="fr-FR" smtClean="0"/>
              <a:pPr/>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506" y="4406905"/>
            <a:ext cx="8420100" cy="1362075"/>
          </a:xfrm>
        </p:spPr>
        <p:txBody>
          <a:bodyPr anchor="t"/>
          <a:lstStyle>
            <a:lvl1pPr algn="l">
              <a:defRPr sz="47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82506" y="2906713"/>
            <a:ext cx="8420100" cy="1500187"/>
          </a:xfrm>
        </p:spPr>
        <p:txBody>
          <a:bodyPr anchor="b"/>
          <a:lstStyle>
            <a:lvl1pPr marL="0" indent="0">
              <a:buNone/>
              <a:defRPr sz="2300">
                <a:solidFill>
                  <a:schemeClr val="tx1">
                    <a:tint val="75000"/>
                  </a:schemeClr>
                </a:solidFill>
              </a:defRPr>
            </a:lvl1pPr>
            <a:lvl2pPr marL="536433" indent="0">
              <a:buNone/>
              <a:defRPr sz="2100">
                <a:solidFill>
                  <a:schemeClr val="tx1">
                    <a:tint val="75000"/>
                  </a:schemeClr>
                </a:solidFill>
              </a:defRPr>
            </a:lvl2pPr>
            <a:lvl3pPr marL="1072866" indent="0">
              <a:buNone/>
              <a:defRPr sz="1900">
                <a:solidFill>
                  <a:schemeClr val="tx1">
                    <a:tint val="75000"/>
                  </a:schemeClr>
                </a:solidFill>
              </a:defRPr>
            </a:lvl3pPr>
            <a:lvl4pPr marL="1609298" indent="0">
              <a:buNone/>
              <a:defRPr sz="1600">
                <a:solidFill>
                  <a:schemeClr val="tx1">
                    <a:tint val="75000"/>
                  </a:schemeClr>
                </a:solidFill>
              </a:defRPr>
            </a:lvl4pPr>
            <a:lvl5pPr marL="2145731" indent="0">
              <a:buNone/>
              <a:defRPr sz="1600">
                <a:solidFill>
                  <a:schemeClr val="tx1">
                    <a:tint val="75000"/>
                  </a:schemeClr>
                </a:solidFill>
              </a:defRPr>
            </a:lvl5pPr>
            <a:lvl6pPr marL="2682164" indent="0">
              <a:buNone/>
              <a:defRPr sz="1600">
                <a:solidFill>
                  <a:schemeClr val="tx1">
                    <a:tint val="75000"/>
                  </a:schemeClr>
                </a:solidFill>
              </a:defRPr>
            </a:lvl6pPr>
            <a:lvl7pPr marL="3218597" indent="0">
              <a:buNone/>
              <a:defRPr sz="1600">
                <a:solidFill>
                  <a:schemeClr val="tx1">
                    <a:tint val="75000"/>
                  </a:schemeClr>
                </a:solidFill>
              </a:defRPr>
            </a:lvl7pPr>
            <a:lvl8pPr marL="3755029" indent="0">
              <a:buNone/>
              <a:defRPr sz="1600">
                <a:solidFill>
                  <a:schemeClr val="tx1">
                    <a:tint val="75000"/>
                  </a:schemeClr>
                </a:solidFill>
              </a:defRPr>
            </a:lvl8pPr>
            <a:lvl9pPr marL="4291462" indent="0">
              <a:buNone/>
              <a:defRPr sz="16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Forum meeting 6/11 June 2014</a:t>
            </a:r>
            <a:endParaRPr lang="fr-FR"/>
          </a:p>
        </p:txBody>
      </p:sp>
      <p:sp>
        <p:nvSpPr>
          <p:cNvPr id="6" name="Espace réservé du numéro de diapositive 5"/>
          <p:cNvSpPr>
            <a:spLocks noGrp="1"/>
          </p:cNvSpPr>
          <p:nvPr>
            <p:ph type="sldNum" sz="quarter" idx="12"/>
          </p:nvPr>
        </p:nvSpPr>
        <p:spPr/>
        <p:txBody>
          <a:bodyPr/>
          <a:lstStyle/>
          <a:p>
            <a:fld id="{64852E72-8EED-44DF-BF05-73D8A2E9A962}" type="slidenum">
              <a:rPr lang="fr-FR" smtClean="0"/>
              <a:pPr/>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95300" y="1600205"/>
            <a:ext cx="437515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035550" y="1600205"/>
            <a:ext cx="437515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r>
              <a:rPr lang="fr-FR" smtClean="0"/>
              <a:t>Forum meeting 6/11 June 2014</a:t>
            </a:r>
            <a:endParaRPr lang="fr-FR"/>
          </a:p>
        </p:txBody>
      </p:sp>
      <p:sp>
        <p:nvSpPr>
          <p:cNvPr id="7" name="Espace réservé du numéro de diapositive 6"/>
          <p:cNvSpPr>
            <a:spLocks noGrp="1"/>
          </p:cNvSpPr>
          <p:nvPr>
            <p:ph type="sldNum" sz="quarter" idx="12"/>
          </p:nvPr>
        </p:nvSpPr>
        <p:spPr/>
        <p:txBody>
          <a:bodyPr/>
          <a:lstStyle/>
          <a:p>
            <a:fld id="{64852E72-8EED-44DF-BF05-73D8A2E9A962}" type="slidenum">
              <a:rPr lang="fr-FR" smtClean="0"/>
              <a:pPr/>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95300" y="1535117"/>
            <a:ext cx="4376870"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95300" y="2174875"/>
            <a:ext cx="437687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032114" y="1535117"/>
            <a:ext cx="4378590"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032114" y="2174875"/>
            <a:ext cx="437859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p:txBody>
          <a:bodyPr/>
          <a:lstStyle/>
          <a:p>
            <a:r>
              <a:rPr lang="fr-FR" smtClean="0"/>
              <a:t>Forum meeting 6/11 June 2014</a:t>
            </a:r>
            <a:endParaRPr lang="fr-FR"/>
          </a:p>
        </p:txBody>
      </p:sp>
      <p:sp>
        <p:nvSpPr>
          <p:cNvPr id="9" name="Espace réservé du numéro de diapositive 8"/>
          <p:cNvSpPr>
            <a:spLocks noGrp="1"/>
          </p:cNvSpPr>
          <p:nvPr>
            <p:ph type="sldNum" sz="quarter" idx="12"/>
          </p:nvPr>
        </p:nvSpPr>
        <p:spPr/>
        <p:txBody>
          <a:bodyPr/>
          <a:lstStyle/>
          <a:p>
            <a:fld id="{64852E72-8EED-44DF-BF05-73D8A2E9A962}" type="slidenum">
              <a:rPr lang="fr-FR" smtClean="0"/>
              <a:pPr/>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r>
              <a:rPr lang="fr-FR" smtClean="0"/>
              <a:t>Forum meeting 6/11 June 2014</a:t>
            </a:r>
            <a:endParaRPr lang="fr-FR"/>
          </a:p>
        </p:txBody>
      </p:sp>
      <p:sp>
        <p:nvSpPr>
          <p:cNvPr id="5" name="Espace réservé du numéro de diapositive 4"/>
          <p:cNvSpPr>
            <a:spLocks noGrp="1"/>
          </p:cNvSpPr>
          <p:nvPr>
            <p:ph type="sldNum" sz="quarter" idx="12"/>
          </p:nvPr>
        </p:nvSpPr>
        <p:spPr/>
        <p:txBody>
          <a:bodyPr/>
          <a:lstStyle/>
          <a:p>
            <a:fld id="{64852E72-8EED-44DF-BF05-73D8A2E9A962}" type="slidenum">
              <a:rPr lang="fr-FR" smtClean="0"/>
              <a:pPr/>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3_Diapositive de titre">
    <p:bg>
      <p:bgRef idx="1001">
        <a:schemeClr val="bg1"/>
      </p:bgRef>
    </p:bg>
    <p:spTree>
      <p:nvGrpSpPr>
        <p:cNvPr id="1" name=""/>
        <p:cNvGrpSpPr/>
        <p:nvPr/>
      </p:nvGrpSpPr>
      <p:grpSpPr>
        <a:xfrm>
          <a:off x="0" y="0"/>
          <a:ext cx="0" cy="0"/>
          <a:chOff x="0" y="0"/>
          <a:chExt cx="0" cy="0"/>
        </a:xfrm>
      </p:grpSpPr>
      <p:pic>
        <p:nvPicPr>
          <p:cNvPr id="2" name="Picture 27"/>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l="15546" t="11829" r="19099"/>
          <a:stretch>
            <a:fillRect/>
          </a:stretch>
        </p:blipFill>
        <p:spPr bwMode="auto">
          <a:xfrm>
            <a:off x="3236812" y="141829"/>
            <a:ext cx="6163733" cy="602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reeform 6"/>
          <p:cNvSpPr>
            <a:spLocks/>
          </p:cNvSpPr>
          <p:nvPr/>
        </p:nvSpPr>
        <p:spPr bwMode="auto">
          <a:xfrm>
            <a:off x="0" y="0"/>
            <a:ext cx="2146300" cy="2133600"/>
          </a:xfrm>
          <a:custGeom>
            <a:avLst/>
            <a:gdLst>
              <a:gd name="T0" fmla="*/ 0 w 1248"/>
              <a:gd name="T1" fmla="*/ 0 h 1344"/>
              <a:gd name="T2" fmla="*/ 2147483647 w 1248"/>
              <a:gd name="T3" fmla="*/ 0 h 1344"/>
              <a:gd name="T4" fmla="*/ 2147483647 w 1248"/>
              <a:gd name="T5" fmla="*/ 2147483647 h 1344"/>
              <a:gd name="T6" fmla="*/ 0 w 1248"/>
              <a:gd name="T7" fmla="*/ 2147483647 h 1344"/>
              <a:gd name="T8" fmla="*/ 0 w 1248"/>
              <a:gd name="T9" fmla="*/ 0 h 13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48" h="1344">
                <a:moveTo>
                  <a:pt x="0" y="0"/>
                </a:moveTo>
                <a:lnTo>
                  <a:pt x="1248" y="0"/>
                </a:lnTo>
                <a:lnTo>
                  <a:pt x="960" y="1344"/>
                </a:lnTo>
                <a:lnTo>
                  <a:pt x="0" y="1344"/>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lIns="107287" tIns="53643" rIns="107287" bIns="53643" anchor="ctr"/>
          <a:lstStyle/>
          <a:p>
            <a:endParaRPr lang="fr-FR"/>
          </a:p>
        </p:txBody>
      </p:sp>
    </p:spTree>
    <p:extLst>
      <p:ext uri="{BB962C8B-B14F-4D97-AF65-F5344CB8AC3E}">
        <p14:creationId xmlns:p14="http://schemas.microsoft.com/office/powerpoint/2010/main" val="310462825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p:txBody>
          <a:bodyPr/>
          <a:lstStyle/>
          <a:p>
            <a:r>
              <a:rPr lang="fr-FR" smtClean="0"/>
              <a:t>Forum meeting 6/11 June 2014</a:t>
            </a:r>
            <a:endParaRPr lang="fr-FR"/>
          </a:p>
        </p:txBody>
      </p:sp>
      <p:sp>
        <p:nvSpPr>
          <p:cNvPr id="4" name="Espace réservé du numéro de diapositive 3"/>
          <p:cNvSpPr>
            <a:spLocks noGrp="1"/>
          </p:cNvSpPr>
          <p:nvPr>
            <p:ph type="sldNum" sz="quarter" idx="12"/>
          </p:nvPr>
        </p:nvSpPr>
        <p:spPr/>
        <p:txBody>
          <a:bodyPr/>
          <a:lstStyle/>
          <a:p>
            <a:fld id="{64852E72-8EED-44DF-BF05-73D8A2E9A962}" type="slidenum">
              <a:rPr lang="fr-FR" smtClean="0"/>
              <a:pPr/>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5304" y="273053"/>
            <a:ext cx="3259006" cy="1162051"/>
          </a:xfrm>
        </p:spPr>
        <p:txBody>
          <a:bodyPr anchor="b"/>
          <a:lstStyle>
            <a:lvl1pPr algn="l">
              <a:defRPr sz="2300" b="1"/>
            </a:lvl1pPr>
          </a:lstStyle>
          <a:p>
            <a:r>
              <a:rPr lang="fr-FR" smtClean="0"/>
              <a:t>Cliquez pour modifier le style du titre</a:t>
            </a:r>
            <a:endParaRPr lang="fr-FR"/>
          </a:p>
        </p:txBody>
      </p:sp>
      <p:sp>
        <p:nvSpPr>
          <p:cNvPr id="3" name="Espace réservé du contenu 2"/>
          <p:cNvSpPr>
            <a:spLocks noGrp="1"/>
          </p:cNvSpPr>
          <p:nvPr>
            <p:ph idx="1"/>
          </p:nvPr>
        </p:nvSpPr>
        <p:spPr>
          <a:xfrm>
            <a:off x="3872972" y="273056"/>
            <a:ext cx="5537729" cy="5853113"/>
          </a:xfrm>
        </p:spPr>
        <p:txBody>
          <a:bodyPr/>
          <a:lstStyle>
            <a:lvl1pPr>
              <a:defRPr sz="3800"/>
            </a:lvl1pPr>
            <a:lvl2pPr>
              <a:defRPr sz="3300"/>
            </a:lvl2pPr>
            <a:lvl3pPr>
              <a:defRPr sz="2800"/>
            </a:lvl3pPr>
            <a:lvl4pPr>
              <a:defRPr sz="2300"/>
            </a:lvl4pPr>
            <a:lvl5pPr>
              <a:defRPr sz="2300"/>
            </a:lvl5pPr>
            <a:lvl6pPr>
              <a:defRPr sz="2300"/>
            </a:lvl6pPr>
            <a:lvl7pPr>
              <a:defRPr sz="2300"/>
            </a:lvl7pPr>
            <a:lvl8pPr>
              <a:defRPr sz="2300"/>
            </a:lvl8pPr>
            <a:lvl9pPr>
              <a:defRPr sz="23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95304" y="1435103"/>
            <a:ext cx="3259006" cy="46910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r>
              <a:rPr lang="fr-FR" smtClean="0"/>
              <a:t>Forum meeting 6/11 June 2014</a:t>
            </a:r>
            <a:endParaRPr lang="fr-FR"/>
          </a:p>
        </p:txBody>
      </p:sp>
      <p:sp>
        <p:nvSpPr>
          <p:cNvPr id="7" name="Espace réservé du numéro de diapositive 6"/>
          <p:cNvSpPr>
            <a:spLocks noGrp="1"/>
          </p:cNvSpPr>
          <p:nvPr>
            <p:ph type="sldNum" sz="quarter" idx="12"/>
          </p:nvPr>
        </p:nvSpPr>
        <p:spPr/>
        <p:txBody>
          <a:bodyPr/>
          <a:lstStyle/>
          <a:p>
            <a:fld id="{64852E72-8EED-44DF-BF05-73D8A2E9A962}" type="slidenum">
              <a:rPr lang="fr-FR" smtClean="0"/>
              <a:pPr/>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41645" y="4800604"/>
            <a:ext cx="5943600" cy="566739"/>
          </a:xfrm>
        </p:spPr>
        <p:txBody>
          <a:bodyPr anchor="b"/>
          <a:lstStyle>
            <a:lvl1pPr algn="l">
              <a:defRPr sz="23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941645" y="612775"/>
            <a:ext cx="5943600" cy="4114800"/>
          </a:xfrm>
        </p:spPr>
        <p:txBody>
          <a:bodyPr/>
          <a:lstStyle>
            <a:lvl1pPr marL="0" indent="0">
              <a:buNone/>
              <a:defRPr sz="3800"/>
            </a:lvl1pPr>
            <a:lvl2pPr marL="536433" indent="0">
              <a:buNone/>
              <a:defRPr sz="3300"/>
            </a:lvl2pPr>
            <a:lvl3pPr marL="1072866" indent="0">
              <a:buNone/>
              <a:defRPr sz="2800"/>
            </a:lvl3pPr>
            <a:lvl4pPr marL="1609298" indent="0">
              <a:buNone/>
              <a:defRPr sz="2300"/>
            </a:lvl4pPr>
            <a:lvl5pPr marL="2145731" indent="0">
              <a:buNone/>
              <a:defRPr sz="2300"/>
            </a:lvl5pPr>
            <a:lvl6pPr marL="2682164" indent="0">
              <a:buNone/>
              <a:defRPr sz="2300"/>
            </a:lvl6pPr>
            <a:lvl7pPr marL="3218597" indent="0">
              <a:buNone/>
              <a:defRPr sz="2300"/>
            </a:lvl7pPr>
            <a:lvl8pPr marL="3755029" indent="0">
              <a:buNone/>
              <a:defRPr sz="2300"/>
            </a:lvl8pPr>
            <a:lvl9pPr marL="4291462" indent="0">
              <a:buNone/>
              <a:defRPr sz="2300"/>
            </a:lvl9pPr>
          </a:lstStyle>
          <a:p>
            <a:endParaRPr lang="fr-FR"/>
          </a:p>
        </p:txBody>
      </p:sp>
      <p:sp>
        <p:nvSpPr>
          <p:cNvPr id="4" name="Espace réservé du texte 3"/>
          <p:cNvSpPr>
            <a:spLocks noGrp="1"/>
          </p:cNvSpPr>
          <p:nvPr>
            <p:ph type="body" sz="half" idx="2"/>
          </p:nvPr>
        </p:nvSpPr>
        <p:spPr>
          <a:xfrm>
            <a:off x="1941645" y="5367342"/>
            <a:ext cx="5943600" cy="8048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r>
              <a:rPr lang="fr-FR" smtClean="0"/>
              <a:t>Forum meeting 6/11 June 2014</a:t>
            </a:r>
            <a:endParaRPr lang="fr-FR"/>
          </a:p>
        </p:txBody>
      </p:sp>
      <p:sp>
        <p:nvSpPr>
          <p:cNvPr id="7" name="Espace réservé du numéro de diapositive 6"/>
          <p:cNvSpPr>
            <a:spLocks noGrp="1"/>
          </p:cNvSpPr>
          <p:nvPr>
            <p:ph type="sldNum" sz="quarter" idx="12"/>
          </p:nvPr>
        </p:nvSpPr>
        <p:spPr/>
        <p:txBody>
          <a:bodyPr/>
          <a:lstStyle/>
          <a:p>
            <a:fld id="{64852E72-8EED-44DF-BF05-73D8A2E9A962}" type="slidenum">
              <a:rPr lang="fr-FR" smtClean="0"/>
              <a:pPr/>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Forum meeting 6/11 June 2014</a:t>
            </a:r>
            <a:endParaRPr lang="fr-FR"/>
          </a:p>
        </p:txBody>
      </p:sp>
      <p:sp>
        <p:nvSpPr>
          <p:cNvPr id="6" name="Espace réservé du numéro de diapositive 5"/>
          <p:cNvSpPr>
            <a:spLocks noGrp="1"/>
          </p:cNvSpPr>
          <p:nvPr>
            <p:ph type="sldNum" sz="quarter" idx="12"/>
          </p:nvPr>
        </p:nvSpPr>
        <p:spPr/>
        <p:txBody>
          <a:bodyPr/>
          <a:lstStyle/>
          <a:p>
            <a:fld id="{64852E72-8EED-44DF-BF05-73D8A2E9A962}" type="slidenum">
              <a:rPr lang="fr-FR" smtClean="0"/>
              <a:pPr/>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181850" y="274643"/>
            <a:ext cx="222885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95300" y="274643"/>
            <a:ext cx="652145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Forum meeting 6/11 June 2014</a:t>
            </a:r>
            <a:endParaRPr lang="fr-FR"/>
          </a:p>
        </p:txBody>
      </p:sp>
      <p:sp>
        <p:nvSpPr>
          <p:cNvPr id="6" name="Espace réservé du numéro de diapositive 5"/>
          <p:cNvSpPr>
            <a:spLocks noGrp="1"/>
          </p:cNvSpPr>
          <p:nvPr>
            <p:ph type="sldNum" sz="quarter" idx="12"/>
          </p:nvPr>
        </p:nvSpPr>
        <p:spPr/>
        <p:txBody>
          <a:bodyPr/>
          <a:lstStyle/>
          <a:p>
            <a:fld id="{64852E72-8EED-44DF-BF05-73D8A2E9A962}" type="slidenum">
              <a:rPr lang="fr-FR" smtClean="0"/>
              <a:pPr/>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og indholdsobjekt">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858180" y="1600205"/>
            <a:ext cx="8552523" cy="4525963"/>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en-GB" dirty="0"/>
          </a:p>
        </p:txBody>
      </p:sp>
      <p:sp>
        <p:nvSpPr>
          <p:cNvPr id="5" name="Pladsholder til sidefod 4"/>
          <p:cNvSpPr>
            <a:spLocks noGrp="1"/>
          </p:cNvSpPr>
          <p:nvPr>
            <p:ph type="ftr" sz="quarter" idx="11"/>
          </p:nvPr>
        </p:nvSpPr>
        <p:spPr>
          <a:xfrm>
            <a:off x="896549" y="6356355"/>
            <a:ext cx="1958493" cy="365125"/>
          </a:xfrm>
        </p:spPr>
        <p:txBody>
          <a:bodyPr/>
          <a:lstStyle/>
          <a:p>
            <a:r>
              <a:rPr lang="fr-FR" smtClean="0"/>
              <a:t>Forum meeting 6/11 June 2014</a:t>
            </a:r>
            <a:endParaRPr lang="en-GB" dirty="0"/>
          </a:p>
        </p:txBody>
      </p:sp>
      <p:sp>
        <p:nvSpPr>
          <p:cNvPr id="6" name="Pladsholder til diasnummer 5"/>
          <p:cNvSpPr>
            <a:spLocks noGrp="1"/>
          </p:cNvSpPr>
          <p:nvPr>
            <p:ph type="sldNum" sz="quarter" idx="12"/>
          </p:nvPr>
        </p:nvSpPr>
        <p:spPr/>
        <p:txBody>
          <a:bodyPr/>
          <a:lstStyle/>
          <a:p>
            <a:fld id="{769F21D7-3695-4D66-A085-8A419778C1F8}" type="slidenum">
              <a:rPr lang="en-GB" smtClean="0"/>
              <a:pPr/>
              <a:t>‹N°›</a:t>
            </a:fld>
            <a:endParaRPr lang="en-GB"/>
          </a:p>
        </p:txBody>
      </p:sp>
      <p:pic>
        <p:nvPicPr>
          <p:cNvPr id="205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52" y="1588"/>
            <a:ext cx="897731"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03097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el og indholdsobjekt">
    <p:spTree>
      <p:nvGrpSpPr>
        <p:cNvPr id="1" name=""/>
        <p:cNvGrpSpPr/>
        <p:nvPr/>
      </p:nvGrpSpPr>
      <p:grpSpPr>
        <a:xfrm>
          <a:off x="0" y="0"/>
          <a:ext cx="0" cy="0"/>
          <a:chOff x="0" y="0"/>
          <a:chExt cx="0" cy="0"/>
        </a:xfrm>
      </p:grpSpPr>
      <p:sp>
        <p:nvSpPr>
          <p:cNvPr id="2" name="Titel 1"/>
          <p:cNvSpPr>
            <a:spLocks noGrp="1"/>
          </p:cNvSpPr>
          <p:nvPr>
            <p:ph type="title"/>
          </p:nvPr>
        </p:nvSpPr>
        <p:spPr>
          <a:xfrm>
            <a:off x="858180" y="274639"/>
            <a:ext cx="8552523" cy="1143000"/>
          </a:xfrm>
        </p:spPr>
        <p:txBody>
          <a:bodyPr/>
          <a:lstStyle/>
          <a:p>
            <a:r>
              <a:rPr lang="da-DK" dirty="0" smtClean="0"/>
              <a:t>Klik for at redigere i master</a:t>
            </a:r>
            <a:endParaRPr lang="en-GB" dirty="0"/>
          </a:p>
        </p:txBody>
      </p:sp>
      <p:sp>
        <p:nvSpPr>
          <p:cNvPr id="3" name="Pladsholder til indhold 2"/>
          <p:cNvSpPr>
            <a:spLocks noGrp="1"/>
          </p:cNvSpPr>
          <p:nvPr>
            <p:ph idx="1"/>
          </p:nvPr>
        </p:nvSpPr>
        <p:spPr>
          <a:xfrm>
            <a:off x="858180" y="1600205"/>
            <a:ext cx="8552523" cy="4525963"/>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en-GB" dirty="0"/>
          </a:p>
        </p:txBody>
      </p:sp>
      <p:sp>
        <p:nvSpPr>
          <p:cNvPr id="5" name="Pladsholder til sidefod 4"/>
          <p:cNvSpPr>
            <a:spLocks noGrp="1"/>
          </p:cNvSpPr>
          <p:nvPr>
            <p:ph type="ftr" sz="quarter" idx="11"/>
          </p:nvPr>
        </p:nvSpPr>
        <p:spPr>
          <a:xfrm>
            <a:off x="896549" y="6356355"/>
            <a:ext cx="1958493" cy="365125"/>
          </a:xfrm>
        </p:spPr>
        <p:txBody>
          <a:bodyPr/>
          <a:lstStyle/>
          <a:p>
            <a:r>
              <a:rPr lang="fr-FR" smtClean="0"/>
              <a:t>Forum meeting 6/11 June 2014</a:t>
            </a:r>
            <a:endParaRPr lang="en-GB" dirty="0"/>
          </a:p>
        </p:txBody>
      </p:sp>
      <p:sp>
        <p:nvSpPr>
          <p:cNvPr id="6" name="Pladsholder til diasnummer 5"/>
          <p:cNvSpPr>
            <a:spLocks noGrp="1"/>
          </p:cNvSpPr>
          <p:nvPr>
            <p:ph type="sldNum" sz="quarter" idx="12"/>
          </p:nvPr>
        </p:nvSpPr>
        <p:spPr/>
        <p:txBody>
          <a:bodyPr/>
          <a:lstStyle/>
          <a:p>
            <a:fld id="{769F21D7-3695-4D66-A085-8A419778C1F8}" type="slidenum">
              <a:rPr lang="en-GB" smtClean="0"/>
              <a:pPr/>
              <a:t>‹N°›</a:t>
            </a:fld>
            <a:endParaRPr lang="en-GB"/>
          </a:p>
        </p:txBody>
      </p:sp>
      <p:pic>
        <p:nvPicPr>
          <p:cNvPr id="205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52" y="1588"/>
            <a:ext cx="897731"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7"/>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l="15546" t="11829" r="19099"/>
          <a:stretch>
            <a:fillRect/>
          </a:stretch>
        </p:blipFill>
        <p:spPr bwMode="auto">
          <a:xfrm>
            <a:off x="3236812" y="141829"/>
            <a:ext cx="6163733" cy="602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03097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82506" y="4406905"/>
            <a:ext cx="8420100" cy="1362075"/>
          </a:xfrm>
        </p:spPr>
        <p:txBody>
          <a:bodyPr anchor="t"/>
          <a:lstStyle>
            <a:lvl1pPr algn="l">
              <a:defRPr sz="4700" b="1" cap="all"/>
            </a:lvl1pPr>
          </a:lstStyle>
          <a:p>
            <a:r>
              <a:rPr lang="da-DK" smtClean="0"/>
              <a:t>Klik for at redigere i master</a:t>
            </a:r>
            <a:endParaRPr lang="en-GB"/>
          </a:p>
        </p:txBody>
      </p:sp>
      <p:sp>
        <p:nvSpPr>
          <p:cNvPr id="3" name="Pladsholder til tekst 2"/>
          <p:cNvSpPr>
            <a:spLocks noGrp="1"/>
          </p:cNvSpPr>
          <p:nvPr>
            <p:ph type="body" idx="1"/>
          </p:nvPr>
        </p:nvSpPr>
        <p:spPr>
          <a:xfrm>
            <a:off x="782506" y="2906713"/>
            <a:ext cx="8420100" cy="1500187"/>
          </a:xfrm>
        </p:spPr>
        <p:txBody>
          <a:bodyPr anchor="b"/>
          <a:lstStyle>
            <a:lvl1pPr marL="0" indent="0">
              <a:buNone/>
              <a:defRPr sz="2300">
                <a:solidFill>
                  <a:schemeClr val="tx1">
                    <a:tint val="75000"/>
                  </a:schemeClr>
                </a:solidFill>
              </a:defRPr>
            </a:lvl1pPr>
            <a:lvl2pPr marL="536433" indent="0">
              <a:buNone/>
              <a:defRPr sz="2100">
                <a:solidFill>
                  <a:schemeClr val="tx1">
                    <a:tint val="75000"/>
                  </a:schemeClr>
                </a:solidFill>
              </a:defRPr>
            </a:lvl2pPr>
            <a:lvl3pPr marL="1072866" indent="0">
              <a:buNone/>
              <a:defRPr sz="1900">
                <a:solidFill>
                  <a:schemeClr val="tx1">
                    <a:tint val="75000"/>
                  </a:schemeClr>
                </a:solidFill>
              </a:defRPr>
            </a:lvl3pPr>
            <a:lvl4pPr marL="1609298" indent="0">
              <a:buNone/>
              <a:defRPr sz="1600">
                <a:solidFill>
                  <a:schemeClr val="tx1">
                    <a:tint val="75000"/>
                  </a:schemeClr>
                </a:solidFill>
              </a:defRPr>
            </a:lvl4pPr>
            <a:lvl5pPr marL="2145731" indent="0">
              <a:buNone/>
              <a:defRPr sz="1600">
                <a:solidFill>
                  <a:schemeClr val="tx1">
                    <a:tint val="75000"/>
                  </a:schemeClr>
                </a:solidFill>
              </a:defRPr>
            </a:lvl5pPr>
            <a:lvl6pPr marL="2682164" indent="0">
              <a:buNone/>
              <a:defRPr sz="1600">
                <a:solidFill>
                  <a:schemeClr val="tx1">
                    <a:tint val="75000"/>
                  </a:schemeClr>
                </a:solidFill>
              </a:defRPr>
            </a:lvl6pPr>
            <a:lvl7pPr marL="3218597" indent="0">
              <a:buNone/>
              <a:defRPr sz="1600">
                <a:solidFill>
                  <a:schemeClr val="tx1">
                    <a:tint val="75000"/>
                  </a:schemeClr>
                </a:solidFill>
              </a:defRPr>
            </a:lvl7pPr>
            <a:lvl8pPr marL="3755029" indent="0">
              <a:buNone/>
              <a:defRPr sz="1600">
                <a:solidFill>
                  <a:schemeClr val="tx1">
                    <a:tint val="75000"/>
                  </a:schemeClr>
                </a:solidFill>
              </a:defRPr>
            </a:lvl8pPr>
            <a:lvl9pPr marL="4291462" indent="0">
              <a:buNone/>
              <a:defRPr sz="16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endParaRPr lang="en-GB"/>
          </a:p>
        </p:txBody>
      </p:sp>
      <p:sp>
        <p:nvSpPr>
          <p:cNvPr id="5" name="Pladsholder til sidefod 4"/>
          <p:cNvSpPr>
            <a:spLocks noGrp="1"/>
          </p:cNvSpPr>
          <p:nvPr>
            <p:ph type="ftr" sz="quarter" idx="11"/>
          </p:nvPr>
        </p:nvSpPr>
        <p:spPr/>
        <p:txBody>
          <a:bodyPr/>
          <a:lstStyle/>
          <a:p>
            <a:r>
              <a:rPr lang="fr-FR" smtClean="0"/>
              <a:t>Forum meeting 6/11 June 2014</a:t>
            </a:r>
            <a:endParaRPr lang="en-GB"/>
          </a:p>
        </p:txBody>
      </p:sp>
      <p:sp>
        <p:nvSpPr>
          <p:cNvPr id="6" name="Pladsholder til diasnummer 5"/>
          <p:cNvSpPr>
            <a:spLocks noGrp="1"/>
          </p:cNvSpPr>
          <p:nvPr>
            <p:ph type="sldNum" sz="quarter" idx="12"/>
          </p:nvPr>
        </p:nvSpPr>
        <p:spPr/>
        <p:txBody>
          <a:bodyPr/>
          <a:lstStyle/>
          <a:p>
            <a:fld id="{769F21D7-3695-4D66-A085-8A419778C1F8}" type="slidenum">
              <a:rPr lang="en-GB" smtClean="0"/>
              <a:pPr/>
              <a:t>‹N°›</a:t>
            </a:fld>
            <a:endParaRPr lang="en-GB"/>
          </a:p>
        </p:txBody>
      </p:sp>
    </p:spTree>
    <p:extLst>
      <p:ext uri="{BB962C8B-B14F-4D97-AF65-F5344CB8AC3E}">
        <p14:creationId xmlns:p14="http://schemas.microsoft.com/office/powerpoint/2010/main" val="140224524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en-GB"/>
          </a:p>
        </p:txBody>
      </p:sp>
      <p:sp>
        <p:nvSpPr>
          <p:cNvPr id="3" name="Pladsholder til indhold 2"/>
          <p:cNvSpPr>
            <a:spLocks noGrp="1"/>
          </p:cNvSpPr>
          <p:nvPr>
            <p:ph sz="half" idx="1"/>
          </p:nvPr>
        </p:nvSpPr>
        <p:spPr>
          <a:xfrm>
            <a:off x="495300" y="1600205"/>
            <a:ext cx="437515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a:p>
        </p:txBody>
      </p:sp>
      <p:sp>
        <p:nvSpPr>
          <p:cNvPr id="4" name="Pladsholder til indhold 3"/>
          <p:cNvSpPr>
            <a:spLocks noGrp="1"/>
          </p:cNvSpPr>
          <p:nvPr>
            <p:ph sz="half" idx="2"/>
          </p:nvPr>
        </p:nvSpPr>
        <p:spPr>
          <a:xfrm>
            <a:off x="5035550" y="1600205"/>
            <a:ext cx="437515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a:p>
        </p:txBody>
      </p:sp>
      <p:sp>
        <p:nvSpPr>
          <p:cNvPr id="5" name="Pladsholder til dato 4"/>
          <p:cNvSpPr>
            <a:spLocks noGrp="1"/>
          </p:cNvSpPr>
          <p:nvPr>
            <p:ph type="dt" sz="half" idx="10"/>
          </p:nvPr>
        </p:nvSpPr>
        <p:spPr/>
        <p:txBody>
          <a:bodyPr/>
          <a:lstStyle/>
          <a:p>
            <a:endParaRPr lang="en-GB"/>
          </a:p>
        </p:txBody>
      </p:sp>
      <p:sp>
        <p:nvSpPr>
          <p:cNvPr id="6" name="Pladsholder til sidefod 5"/>
          <p:cNvSpPr>
            <a:spLocks noGrp="1"/>
          </p:cNvSpPr>
          <p:nvPr>
            <p:ph type="ftr" sz="quarter" idx="11"/>
          </p:nvPr>
        </p:nvSpPr>
        <p:spPr/>
        <p:txBody>
          <a:bodyPr/>
          <a:lstStyle/>
          <a:p>
            <a:r>
              <a:rPr lang="fr-FR" smtClean="0"/>
              <a:t>Forum meeting 6/11 June 2014</a:t>
            </a:r>
            <a:endParaRPr lang="en-GB"/>
          </a:p>
        </p:txBody>
      </p:sp>
      <p:sp>
        <p:nvSpPr>
          <p:cNvPr id="7" name="Pladsholder til diasnummer 6"/>
          <p:cNvSpPr>
            <a:spLocks noGrp="1"/>
          </p:cNvSpPr>
          <p:nvPr>
            <p:ph type="sldNum" sz="quarter" idx="12"/>
          </p:nvPr>
        </p:nvSpPr>
        <p:spPr/>
        <p:txBody>
          <a:bodyPr/>
          <a:lstStyle/>
          <a:p>
            <a:fld id="{769F21D7-3695-4D66-A085-8A419778C1F8}" type="slidenum">
              <a:rPr lang="en-GB" smtClean="0"/>
              <a:pPr/>
              <a:t>‹N°›</a:t>
            </a:fld>
            <a:endParaRPr lang="en-GB"/>
          </a:p>
        </p:txBody>
      </p:sp>
    </p:spTree>
    <p:extLst>
      <p:ext uri="{BB962C8B-B14F-4D97-AF65-F5344CB8AC3E}">
        <p14:creationId xmlns:p14="http://schemas.microsoft.com/office/powerpoint/2010/main" val="37217852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en-GB"/>
          </a:p>
        </p:txBody>
      </p:sp>
      <p:sp>
        <p:nvSpPr>
          <p:cNvPr id="3" name="Pladsholder til tekst 2"/>
          <p:cNvSpPr>
            <a:spLocks noGrp="1"/>
          </p:cNvSpPr>
          <p:nvPr>
            <p:ph type="body" idx="1"/>
          </p:nvPr>
        </p:nvSpPr>
        <p:spPr>
          <a:xfrm>
            <a:off x="495300" y="1535117"/>
            <a:ext cx="4376870"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lang="da-DK" smtClean="0"/>
              <a:t>Klik for at redigere i master</a:t>
            </a:r>
          </a:p>
        </p:txBody>
      </p:sp>
      <p:sp>
        <p:nvSpPr>
          <p:cNvPr id="4" name="Pladsholder til indhold 3"/>
          <p:cNvSpPr>
            <a:spLocks noGrp="1"/>
          </p:cNvSpPr>
          <p:nvPr>
            <p:ph sz="half" idx="2"/>
          </p:nvPr>
        </p:nvSpPr>
        <p:spPr>
          <a:xfrm>
            <a:off x="495300" y="2174875"/>
            <a:ext cx="437687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a:p>
        </p:txBody>
      </p:sp>
      <p:sp>
        <p:nvSpPr>
          <p:cNvPr id="5" name="Pladsholder til tekst 4"/>
          <p:cNvSpPr>
            <a:spLocks noGrp="1"/>
          </p:cNvSpPr>
          <p:nvPr>
            <p:ph type="body" sz="quarter" idx="3"/>
          </p:nvPr>
        </p:nvSpPr>
        <p:spPr>
          <a:xfrm>
            <a:off x="5032114" y="1535117"/>
            <a:ext cx="4378590"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lang="da-DK" smtClean="0"/>
              <a:t>Klik for at redigere i master</a:t>
            </a:r>
          </a:p>
        </p:txBody>
      </p:sp>
      <p:sp>
        <p:nvSpPr>
          <p:cNvPr id="6" name="Pladsholder til indhold 5"/>
          <p:cNvSpPr>
            <a:spLocks noGrp="1"/>
          </p:cNvSpPr>
          <p:nvPr>
            <p:ph sz="quarter" idx="4"/>
          </p:nvPr>
        </p:nvSpPr>
        <p:spPr>
          <a:xfrm>
            <a:off x="5032114" y="2174875"/>
            <a:ext cx="437859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a:p>
        </p:txBody>
      </p:sp>
      <p:sp>
        <p:nvSpPr>
          <p:cNvPr id="7" name="Pladsholder til dato 6"/>
          <p:cNvSpPr>
            <a:spLocks noGrp="1"/>
          </p:cNvSpPr>
          <p:nvPr>
            <p:ph type="dt" sz="half" idx="10"/>
          </p:nvPr>
        </p:nvSpPr>
        <p:spPr/>
        <p:txBody>
          <a:bodyPr/>
          <a:lstStyle/>
          <a:p>
            <a:endParaRPr lang="en-GB"/>
          </a:p>
        </p:txBody>
      </p:sp>
      <p:sp>
        <p:nvSpPr>
          <p:cNvPr id="8" name="Pladsholder til sidefod 7"/>
          <p:cNvSpPr>
            <a:spLocks noGrp="1"/>
          </p:cNvSpPr>
          <p:nvPr>
            <p:ph type="ftr" sz="quarter" idx="11"/>
          </p:nvPr>
        </p:nvSpPr>
        <p:spPr/>
        <p:txBody>
          <a:bodyPr/>
          <a:lstStyle/>
          <a:p>
            <a:r>
              <a:rPr lang="fr-FR" smtClean="0"/>
              <a:t>Forum meeting 6/11 June 2014</a:t>
            </a:r>
            <a:endParaRPr lang="en-GB"/>
          </a:p>
        </p:txBody>
      </p:sp>
      <p:sp>
        <p:nvSpPr>
          <p:cNvPr id="9" name="Pladsholder til diasnummer 8"/>
          <p:cNvSpPr>
            <a:spLocks noGrp="1"/>
          </p:cNvSpPr>
          <p:nvPr>
            <p:ph type="sldNum" sz="quarter" idx="12"/>
          </p:nvPr>
        </p:nvSpPr>
        <p:spPr/>
        <p:txBody>
          <a:bodyPr/>
          <a:lstStyle/>
          <a:p>
            <a:fld id="{769F21D7-3695-4D66-A085-8A419778C1F8}" type="slidenum">
              <a:rPr lang="en-GB" smtClean="0"/>
              <a:pPr/>
              <a:t>‹N°›</a:t>
            </a:fld>
            <a:endParaRPr lang="en-GB"/>
          </a:p>
        </p:txBody>
      </p:sp>
    </p:spTree>
    <p:extLst>
      <p:ext uri="{BB962C8B-B14F-4D97-AF65-F5344CB8AC3E}">
        <p14:creationId xmlns:p14="http://schemas.microsoft.com/office/powerpoint/2010/main" val="249409910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en-GB"/>
          </a:p>
        </p:txBody>
      </p:sp>
      <p:sp>
        <p:nvSpPr>
          <p:cNvPr id="3" name="Pladsholder til dato 2"/>
          <p:cNvSpPr>
            <a:spLocks noGrp="1"/>
          </p:cNvSpPr>
          <p:nvPr>
            <p:ph type="dt" sz="half" idx="10"/>
          </p:nvPr>
        </p:nvSpPr>
        <p:spPr/>
        <p:txBody>
          <a:bodyPr/>
          <a:lstStyle/>
          <a:p>
            <a:endParaRPr lang="en-GB"/>
          </a:p>
        </p:txBody>
      </p:sp>
      <p:sp>
        <p:nvSpPr>
          <p:cNvPr id="4" name="Pladsholder til sidefod 3"/>
          <p:cNvSpPr>
            <a:spLocks noGrp="1"/>
          </p:cNvSpPr>
          <p:nvPr>
            <p:ph type="ftr" sz="quarter" idx="11"/>
          </p:nvPr>
        </p:nvSpPr>
        <p:spPr/>
        <p:txBody>
          <a:bodyPr/>
          <a:lstStyle/>
          <a:p>
            <a:r>
              <a:rPr lang="fr-FR" smtClean="0"/>
              <a:t>Forum meeting 6/11 June 2014</a:t>
            </a:r>
            <a:endParaRPr lang="en-GB"/>
          </a:p>
        </p:txBody>
      </p:sp>
      <p:sp>
        <p:nvSpPr>
          <p:cNvPr id="5" name="Pladsholder til diasnummer 4"/>
          <p:cNvSpPr>
            <a:spLocks noGrp="1"/>
          </p:cNvSpPr>
          <p:nvPr>
            <p:ph type="sldNum" sz="quarter" idx="12"/>
          </p:nvPr>
        </p:nvSpPr>
        <p:spPr/>
        <p:txBody>
          <a:bodyPr/>
          <a:lstStyle/>
          <a:p>
            <a:fld id="{769F21D7-3695-4D66-A085-8A419778C1F8}" type="slidenum">
              <a:rPr lang="en-GB" smtClean="0"/>
              <a:pPr/>
              <a:t>‹N°›</a:t>
            </a:fld>
            <a:endParaRPr lang="en-GB"/>
          </a:p>
        </p:txBody>
      </p:sp>
    </p:spTree>
    <p:extLst>
      <p:ext uri="{BB962C8B-B14F-4D97-AF65-F5344CB8AC3E}">
        <p14:creationId xmlns:p14="http://schemas.microsoft.com/office/powerpoint/2010/main" val="8910756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endParaRPr lang="en-GB"/>
          </a:p>
        </p:txBody>
      </p:sp>
      <p:sp>
        <p:nvSpPr>
          <p:cNvPr id="3" name="Pladsholder til sidefod 2"/>
          <p:cNvSpPr>
            <a:spLocks noGrp="1"/>
          </p:cNvSpPr>
          <p:nvPr>
            <p:ph type="ftr" sz="quarter" idx="11"/>
          </p:nvPr>
        </p:nvSpPr>
        <p:spPr/>
        <p:txBody>
          <a:bodyPr/>
          <a:lstStyle/>
          <a:p>
            <a:r>
              <a:rPr lang="fr-FR" smtClean="0"/>
              <a:t>Forum meeting 6/11 June 2014</a:t>
            </a:r>
            <a:endParaRPr lang="en-GB"/>
          </a:p>
        </p:txBody>
      </p:sp>
      <p:sp>
        <p:nvSpPr>
          <p:cNvPr id="4" name="Pladsholder til diasnummer 3"/>
          <p:cNvSpPr>
            <a:spLocks noGrp="1"/>
          </p:cNvSpPr>
          <p:nvPr>
            <p:ph type="sldNum" sz="quarter" idx="12"/>
          </p:nvPr>
        </p:nvSpPr>
        <p:spPr/>
        <p:txBody>
          <a:bodyPr/>
          <a:lstStyle/>
          <a:p>
            <a:fld id="{769F21D7-3695-4D66-A085-8A419778C1F8}" type="slidenum">
              <a:rPr lang="en-GB" smtClean="0"/>
              <a:pPr/>
              <a:t>‹N°›</a:t>
            </a:fld>
            <a:endParaRPr lang="en-GB"/>
          </a:p>
        </p:txBody>
      </p:sp>
    </p:spTree>
    <p:extLst>
      <p:ext uri="{BB962C8B-B14F-4D97-AF65-F5344CB8AC3E}">
        <p14:creationId xmlns:p14="http://schemas.microsoft.com/office/powerpoint/2010/main" val="15178024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95300" y="274639"/>
            <a:ext cx="8915400" cy="1143000"/>
          </a:xfrm>
          <a:prstGeom prst="rect">
            <a:avLst/>
          </a:prstGeom>
        </p:spPr>
        <p:txBody>
          <a:bodyPr vert="horz" lIns="107287" tIns="53643" rIns="107287" bIns="53643" rtlCol="0" anchor="ctr">
            <a:normAutofit/>
          </a:bodyPr>
          <a:lstStyle/>
          <a:p>
            <a:r>
              <a:rPr lang="da-DK" smtClean="0"/>
              <a:t>Klik for at redigere i master</a:t>
            </a:r>
            <a:endParaRPr lang="en-GB"/>
          </a:p>
        </p:txBody>
      </p:sp>
      <p:sp>
        <p:nvSpPr>
          <p:cNvPr id="3" name="Pladsholder til tekst 2"/>
          <p:cNvSpPr>
            <a:spLocks noGrp="1"/>
          </p:cNvSpPr>
          <p:nvPr>
            <p:ph type="body" idx="1"/>
          </p:nvPr>
        </p:nvSpPr>
        <p:spPr>
          <a:xfrm>
            <a:off x="495300" y="1600205"/>
            <a:ext cx="8915400" cy="4525963"/>
          </a:xfrm>
          <a:prstGeom prst="rect">
            <a:avLst/>
          </a:prstGeom>
        </p:spPr>
        <p:txBody>
          <a:bodyPr vert="horz" lIns="107287" tIns="53643" rIns="107287" bIns="53643" rtlCol="0">
            <a:normAutofit/>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en-GB" dirty="0"/>
          </a:p>
        </p:txBody>
      </p:sp>
      <p:sp>
        <p:nvSpPr>
          <p:cNvPr id="4" name="Pladsholder til dato 3"/>
          <p:cNvSpPr>
            <a:spLocks noGrp="1"/>
          </p:cNvSpPr>
          <p:nvPr>
            <p:ph type="dt" sz="half" idx="2"/>
          </p:nvPr>
        </p:nvSpPr>
        <p:spPr>
          <a:xfrm>
            <a:off x="495300" y="6356355"/>
            <a:ext cx="2311400" cy="365125"/>
          </a:xfrm>
          <a:prstGeom prst="rect">
            <a:avLst/>
          </a:prstGeom>
        </p:spPr>
        <p:txBody>
          <a:bodyPr vert="horz" lIns="107287" tIns="53643" rIns="107287" bIns="53643" rtlCol="0" anchor="ctr"/>
          <a:lstStyle>
            <a:lvl1pPr algn="l">
              <a:defRPr sz="1400">
                <a:solidFill>
                  <a:schemeClr val="tx1">
                    <a:tint val="75000"/>
                  </a:schemeClr>
                </a:solidFill>
              </a:defRPr>
            </a:lvl1pPr>
          </a:lstStyle>
          <a:p>
            <a:endParaRPr lang="en-GB" dirty="0" smtClean="0"/>
          </a:p>
        </p:txBody>
      </p:sp>
      <p:sp>
        <p:nvSpPr>
          <p:cNvPr id="5" name="Pladsholder til sidefod 4"/>
          <p:cNvSpPr>
            <a:spLocks noGrp="1"/>
          </p:cNvSpPr>
          <p:nvPr>
            <p:ph type="ftr" sz="quarter" idx="3"/>
          </p:nvPr>
        </p:nvSpPr>
        <p:spPr>
          <a:xfrm>
            <a:off x="3384550" y="6356355"/>
            <a:ext cx="3136900" cy="365125"/>
          </a:xfrm>
          <a:prstGeom prst="rect">
            <a:avLst/>
          </a:prstGeom>
        </p:spPr>
        <p:txBody>
          <a:bodyPr vert="horz" lIns="107287" tIns="53643" rIns="107287" bIns="53643" rtlCol="0" anchor="ctr"/>
          <a:lstStyle>
            <a:lvl1pPr algn="ctr">
              <a:defRPr sz="1400">
                <a:solidFill>
                  <a:schemeClr val="tx1">
                    <a:tint val="75000"/>
                  </a:schemeClr>
                </a:solidFill>
              </a:defRPr>
            </a:lvl1pPr>
          </a:lstStyle>
          <a:p>
            <a:r>
              <a:rPr lang="fr-FR" smtClean="0"/>
              <a:t>Forum meeting 6/11 June 2014</a:t>
            </a:r>
            <a:endParaRPr lang="en-GB" dirty="0"/>
          </a:p>
        </p:txBody>
      </p:sp>
      <p:sp>
        <p:nvSpPr>
          <p:cNvPr id="6" name="Pladsholder til diasnummer 5"/>
          <p:cNvSpPr>
            <a:spLocks noGrp="1"/>
          </p:cNvSpPr>
          <p:nvPr>
            <p:ph type="sldNum" sz="quarter" idx="4"/>
          </p:nvPr>
        </p:nvSpPr>
        <p:spPr>
          <a:xfrm>
            <a:off x="7099300" y="6356355"/>
            <a:ext cx="2311400" cy="365125"/>
          </a:xfrm>
          <a:prstGeom prst="rect">
            <a:avLst/>
          </a:prstGeom>
        </p:spPr>
        <p:txBody>
          <a:bodyPr vert="horz" lIns="107287" tIns="53643" rIns="107287" bIns="53643" rtlCol="0" anchor="ctr"/>
          <a:lstStyle>
            <a:lvl1pPr algn="r">
              <a:defRPr sz="1400">
                <a:solidFill>
                  <a:schemeClr val="tx1">
                    <a:tint val="75000"/>
                  </a:schemeClr>
                </a:solidFill>
              </a:defRPr>
            </a:lvl1pPr>
          </a:lstStyle>
          <a:p>
            <a:fld id="{769F21D7-3695-4D66-A085-8A419778C1F8}" type="slidenum">
              <a:rPr lang="en-GB" smtClean="0"/>
              <a:pPr/>
              <a:t>‹N°›</a:t>
            </a:fld>
            <a:endParaRPr lang="en-GB"/>
          </a:p>
        </p:txBody>
      </p:sp>
    </p:spTree>
    <p:extLst>
      <p:ext uri="{BB962C8B-B14F-4D97-AF65-F5344CB8AC3E}">
        <p14:creationId xmlns:p14="http://schemas.microsoft.com/office/powerpoint/2010/main" val="1688675671"/>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73"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hf hdr="0" dt="0"/>
  <p:txStyles>
    <p:titleStyle>
      <a:lvl1pPr algn="ctr" defTabSz="1072866" rtl="0" eaLnBrk="1" latinLnBrk="0" hangingPunct="1">
        <a:spcBef>
          <a:spcPct val="0"/>
        </a:spcBef>
        <a:buNone/>
        <a:defRPr sz="5200" kern="1200">
          <a:solidFill>
            <a:schemeClr val="tx1"/>
          </a:solidFill>
          <a:latin typeface="+mj-lt"/>
          <a:ea typeface="+mj-ea"/>
          <a:cs typeface="+mj-cs"/>
        </a:defRPr>
      </a:lvl1pPr>
    </p:titleStyle>
    <p:bodyStyle>
      <a:lvl1pPr marL="402325" indent="-402325" algn="l" defTabSz="1072866" rtl="0" eaLnBrk="1" latinLnBrk="0" hangingPunct="1">
        <a:spcBef>
          <a:spcPct val="20000"/>
        </a:spcBef>
        <a:buFont typeface="Arial" pitchFamily="34" charset="0"/>
        <a:buChar char="•"/>
        <a:defRPr sz="3800" kern="1200">
          <a:solidFill>
            <a:schemeClr val="tx1"/>
          </a:solidFill>
          <a:latin typeface="+mn-lt"/>
          <a:ea typeface="+mn-ea"/>
          <a:cs typeface="+mn-cs"/>
        </a:defRPr>
      </a:lvl1pPr>
      <a:lvl2pPr marL="871703" indent="-335270" algn="l" defTabSz="1072866" rtl="0" eaLnBrk="1" latinLnBrk="0" hangingPunct="1">
        <a:spcBef>
          <a:spcPct val="20000"/>
        </a:spcBef>
        <a:buFont typeface="Arial" pitchFamily="34" charset="0"/>
        <a:buChar char="–"/>
        <a:defRPr sz="3300" kern="1200">
          <a:solidFill>
            <a:schemeClr val="tx1"/>
          </a:solidFill>
          <a:latin typeface="+mn-lt"/>
          <a:ea typeface="+mn-ea"/>
          <a:cs typeface="+mn-cs"/>
        </a:defRPr>
      </a:lvl2pPr>
      <a:lvl3pPr marL="1341082" indent="-268216" algn="l" defTabSz="1072866" rtl="0" eaLnBrk="1" latinLnBrk="0" hangingPunct="1">
        <a:spcBef>
          <a:spcPct val="20000"/>
        </a:spcBef>
        <a:buFont typeface="Arial" pitchFamily="34" charset="0"/>
        <a:buChar char="•"/>
        <a:defRPr sz="2800" kern="1200">
          <a:solidFill>
            <a:schemeClr val="tx1"/>
          </a:solidFill>
          <a:latin typeface="+mn-lt"/>
          <a:ea typeface="+mn-ea"/>
          <a:cs typeface="+mn-cs"/>
        </a:defRPr>
      </a:lvl3pPr>
      <a:lvl4pPr marL="1877515"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413947"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950380"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486813"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4023246"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559678"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da-DK"/>
      </a:defPPr>
      <a:lvl1pPr marL="0" algn="l" defTabSz="1072866" rtl="0" eaLnBrk="1" latinLnBrk="0" hangingPunct="1">
        <a:defRPr sz="2100" kern="1200">
          <a:solidFill>
            <a:schemeClr val="tx1"/>
          </a:solidFill>
          <a:latin typeface="+mn-lt"/>
          <a:ea typeface="+mn-ea"/>
          <a:cs typeface="+mn-cs"/>
        </a:defRPr>
      </a:lvl1pPr>
      <a:lvl2pPr marL="536433" algn="l" defTabSz="1072866" rtl="0" eaLnBrk="1" latinLnBrk="0" hangingPunct="1">
        <a:defRPr sz="2100" kern="1200">
          <a:solidFill>
            <a:schemeClr val="tx1"/>
          </a:solidFill>
          <a:latin typeface="+mn-lt"/>
          <a:ea typeface="+mn-ea"/>
          <a:cs typeface="+mn-cs"/>
        </a:defRPr>
      </a:lvl2pPr>
      <a:lvl3pPr marL="1072866" algn="l" defTabSz="1072866" rtl="0" eaLnBrk="1" latinLnBrk="0" hangingPunct="1">
        <a:defRPr sz="2100" kern="1200">
          <a:solidFill>
            <a:schemeClr val="tx1"/>
          </a:solidFill>
          <a:latin typeface="+mn-lt"/>
          <a:ea typeface="+mn-ea"/>
          <a:cs typeface="+mn-cs"/>
        </a:defRPr>
      </a:lvl3pPr>
      <a:lvl4pPr marL="1609298" algn="l" defTabSz="1072866" rtl="0" eaLnBrk="1" latinLnBrk="0" hangingPunct="1">
        <a:defRPr sz="2100" kern="1200">
          <a:solidFill>
            <a:schemeClr val="tx1"/>
          </a:solidFill>
          <a:latin typeface="+mn-lt"/>
          <a:ea typeface="+mn-ea"/>
          <a:cs typeface="+mn-cs"/>
        </a:defRPr>
      </a:lvl4pPr>
      <a:lvl5pPr marL="2145731" algn="l" defTabSz="1072866" rtl="0" eaLnBrk="1" latinLnBrk="0" hangingPunct="1">
        <a:defRPr sz="2100" kern="1200">
          <a:solidFill>
            <a:schemeClr val="tx1"/>
          </a:solidFill>
          <a:latin typeface="+mn-lt"/>
          <a:ea typeface="+mn-ea"/>
          <a:cs typeface="+mn-cs"/>
        </a:defRPr>
      </a:lvl5pPr>
      <a:lvl6pPr marL="2682164" algn="l" defTabSz="1072866" rtl="0" eaLnBrk="1" latinLnBrk="0" hangingPunct="1">
        <a:defRPr sz="2100" kern="1200">
          <a:solidFill>
            <a:schemeClr val="tx1"/>
          </a:solidFill>
          <a:latin typeface="+mn-lt"/>
          <a:ea typeface="+mn-ea"/>
          <a:cs typeface="+mn-cs"/>
        </a:defRPr>
      </a:lvl6pPr>
      <a:lvl7pPr marL="3218597" algn="l" defTabSz="1072866" rtl="0" eaLnBrk="1" latinLnBrk="0" hangingPunct="1">
        <a:defRPr sz="2100" kern="1200">
          <a:solidFill>
            <a:schemeClr val="tx1"/>
          </a:solidFill>
          <a:latin typeface="+mn-lt"/>
          <a:ea typeface="+mn-ea"/>
          <a:cs typeface="+mn-cs"/>
        </a:defRPr>
      </a:lvl7pPr>
      <a:lvl8pPr marL="3755029" algn="l" defTabSz="1072866" rtl="0" eaLnBrk="1" latinLnBrk="0" hangingPunct="1">
        <a:defRPr sz="2100" kern="1200">
          <a:solidFill>
            <a:schemeClr val="tx1"/>
          </a:solidFill>
          <a:latin typeface="+mn-lt"/>
          <a:ea typeface="+mn-ea"/>
          <a:cs typeface="+mn-cs"/>
        </a:defRPr>
      </a:lvl8pPr>
      <a:lvl9pPr marL="4291462" algn="l" defTabSz="1072866"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95300" y="274639"/>
            <a:ext cx="8915400" cy="1143000"/>
          </a:xfrm>
          <a:prstGeom prst="rect">
            <a:avLst/>
          </a:prstGeom>
        </p:spPr>
        <p:txBody>
          <a:bodyPr vert="horz" lIns="107287" tIns="53643" rIns="107287" bIns="53643"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95300" y="1600205"/>
            <a:ext cx="8915400" cy="4525963"/>
          </a:xfrm>
          <a:prstGeom prst="rect">
            <a:avLst/>
          </a:prstGeom>
        </p:spPr>
        <p:txBody>
          <a:bodyPr vert="horz" lIns="107287" tIns="53643" rIns="107287" bIns="53643"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95300" y="6356355"/>
            <a:ext cx="2311400" cy="365125"/>
          </a:xfrm>
          <a:prstGeom prst="rect">
            <a:avLst/>
          </a:prstGeom>
        </p:spPr>
        <p:txBody>
          <a:bodyPr vert="horz" lIns="107287" tIns="53643" rIns="107287" bIns="53643" rtlCol="0" anchor="ctr"/>
          <a:lstStyle>
            <a:lvl1pPr algn="l">
              <a:defRPr sz="1400">
                <a:solidFill>
                  <a:schemeClr val="tx1">
                    <a:tint val="75000"/>
                  </a:schemeClr>
                </a:solidFill>
              </a:defRPr>
            </a:lvl1pPr>
          </a:lstStyle>
          <a:p>
            <a:endParaRPr lang="fr-FR"/>
          </a:p>
        </p:txBody>
      </p:sp>
      <p:sp>
        <p:nvSpPr>
          <p:cNvPr id="5" name="Espace réservé du pied de page 4"/>
          <p:cNvSpPr>
            <a:spLocks noGrp="1"/>
          </p:cNvSpPr>
          <p:nvPr>
            <p:ph type="ftr" sz="quarter" idx="3"/>
          </p:nvPr>
        </p:nvSpPr>
        <p:spPr>
          <a:xfrm>
            <a:off x="3384550" y="6356355"/>
            <a:ext cx="3136900" cy="365125"/>
          </a:xfrm>
          <a:prstGeom prst="rect">
            <a:avLst/>
          </a:prstGeom>
        </p:spPr>
        <p:txBody>
          <a:bodyPr vert="horz" lIns="107287" tIns="53643" rIns="107287" bIns="53643" rtlCol="0" anchor="ctr"/>
          <a:lstStyle>
            <a:lvl1pPr algn="ctr">
              <a:defRPr sz="1400">
                <a:solidFill>
                  <a:schemeClr val="tx1">
                    <a:tint val="75000"/>
                  </a:schemeClr>
                </a:solidFill>
              </a:defRPr>
            </a:lvl1pPr>
          </a:lstStyle>
          <a:p>
            <a:r>
              <a:rPr lang="fr-FR" smtClean="0"/>
              <a:t>Forum meeting 6/11 June 2014</a:t>
            </a:r>
            <a:endParaRPr lang="fr-FR"/>
          </a:p>
        </p:txBody>
      </p:sp>
      <p:sp>
        <p:nvSpPr>
          <p:cNvPr id="6" name="Espace réservé du numéro de diapositive 5"/>
          <p:cNvSpPr>
            <a:spLocks noGrp="1"/>
          </p:cNvSpPr>
          <p:nvPr>
            <p:ph type="sldNum" sz="quarter" idx="4"/>
          </p:nvPr>
        </p:nvSpPr>
        <p:spPr>
          <a:xfrm>
            <a:off x="7099300" y="6356355"/>
            <a:ext cx="2311400" cy="365125"/>
          </a:xfrm>
          <a:prstGeom prst="rect">
            <a:avLst/>
          </a:prstGeom>
        </p:spPr>
        <p:txBody>
          <a:bodyPr vert="horz" lIns="107287" tIns="53643" rIns="107287" bIns="53643" rtlCol="0" anchor="ctr"/>
          <a:lstStyle>
            <a:lvl1pPr algn="r">
              <a:defRPr sz="1400">
                <a:solidFill>
                  <a:schemeClr val="tx1">
                    <a:tint val="75000"/>
                  </a:schemeClr>
                </a:solidFill>
              </a:defRPr>
            </a:lvl1pPr>
          </a:lstStyle>
          <a:p>
            <a:fld id="{64852E72-8EED-44DF-BF05-73D8A2E9A96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hf hdr="0" dt="0"/>
  <p:txStyles>
    <p:titleStyle>
      <a:lvl1pPr algn="ctr" defTabSz="1072866" rtl="0" eaLnBrk="1" latinLnBrk="0" hangingPunct="1">
        <a:spcBef>
          <a:spcPct val="0"/>
        </a:spcBef>
        <a:buNone/>
        <a:defRPr sz="5200" kern="1200">
          <a:solidFill>
            <a:schemeClr val="tx1"/>
          </a:solidFill>
          <a:latin typeface="+mj-lt"/>
          <a:ea typeface="+mj-ea"/>
          <a:cs typeface="+mj-cs"/>
        </a:defRPr>
      </a:lvl1pPr>
    </p:titleStyle>
    <p:bodyStyle>
      <a:lvl1pPr marL="402325" indent="-402325" algn="l" defTabSz="1072866" rtl="0" eaLnBrk="1" latinLnBrk="0" hangingPunct="1">
        <a:spcBef>
          <a:spcPct val="20000"/>
        </a:spcBef>
        <a:buFont typeface="Arial" pitchFamily="34" charset="0"/>
        <a:buChar char="•"/>
        <a:defRPr sz="3800" kern="1200">
          <a:solidFill>
            <a:schemeClr val="tx1"/>
          </a:solidFill>
          <a:latin typeface="+mn-lt"/>
          <a:ea typeface="+mn-ea"/>
          <a:cs typeface="+mn-cs"/>
        </a:defRPr>
      </a:lvl1pPr>
      <a:lvl2pPr marL="871703" indent="-335270" algn="l" defTabSz="1072866" rtl="0" eaLnBrk="1" latinLnBrk="0" hangingPunct="1">
        <a:spcBef>
          <a:spcPct val="20000"/>
        </a:spcBef>
        <a:buFont typeface="Arial" pitchFamily="34" charset="0"/>
        <a:buChar char="–"/>
        <a:defRPr sz="3300" kern="1200">
          <a:solidFill>
            <a:schemeClr val="tx1"/>
          </a:solidFill>
          <a:latin typeface="+mn-lt"/>
          <a:ea typeface="+mn-ea"/>
          <a:cs typeface="+mn-cs"/>
        </a:defRPr>
      </a:lvl2pPr>
      <a:lvl3pPr marL="1341082" indent="-268216" algn="l" defTabSz="1072866" rtl="0" eaLnBrk="1" latinLnBrk="0" hangingPunct="1">
        <a:spcBef>
          <a:spcPct val="20000"/>
        </a:spcBef>
        <a:buFont typeface="Arial" pitchFamily="34" charset="0"/>
        <a:buChar char="•"/>
        <a:defRPr sz="2800" kern="1200">
          <a:solidFill>
            <a:schemeClr val="tx1"/>
          </a:solidFill>
          <a:latin typeface="+mn-lt"/>
          <a:ea typeface="+mn-ea"/>
          <a:cs typeface="+mn-cs"/>
        </a:defRPr>
      </a:lvl3pPr>
      <a:lvl4pPr marL="1877515"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413947"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950380"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486813"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4023246"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559678"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fr-FR"/>
      </a:defPPr>
      <a:lvl1pPr marL="0" algn="l" defTabSz="1072866" rtl="0" eaLnBrk="1" latinLnBrk="0" hangingPunct="1">
        <a:defRPr sz="2100" kern="1200">
          <a:solidFill>
            <a:schemeClr val="tx1"/>
          </a:solidFill>
          <a:latin typeface="+mn-lt"/>
          <a:ea typeface="+mn-ea"/>
          <a:cs typeface="+mn-cs"/>
        </a:defRPr>
      </a:lvl1pPr>
      <a:lvl2pPr marL="536433" algn="l" defTabSz="1072866" rtl="0" eaLnBrk="1" latinLnBrk="0" hangingPunct="1">
        <a:defRPr sz="2100" kern="1200">
          <a:solidFill>
            <a:schemeClr val="tx1"/>
          </a:solidFill>
          <a:latin typeface="+mn-lt"/>
          <a:ea typeface="+mn-ea"/>
          <a:cs typeface="+mn-cs"/>
        </a:defRPr>
      </a:lvl2pPr>
      <a:lvl3pPr marL="1072866" algn="l" defTabSz="1072866" rtl="0" eaLnBrk="1" latinLnBrk="0" hangingPunct="1">
        <a:defRPr sz="2100" kern="1200">
          <a:solidFill>
            <a:schemeClr val="tx1"/>
          </a:solidFill>
          <a:latin typeface="+mn-lt"/>
          <a:ea typeface="+mn-ea"/>
          <a:cs typeface="+mn-cs"/>
        </a:defRPr>
      </a:lvl3pPr>
      <a:lvl4pPr marL="1609298" algn="l" defTabSz="1072866" rtl="0" eaLnBrk="1" latinLnBrk="0" hangingPunct="1">
        <a:defRPr sz="2100" kern="1200">
          <a:solidFill>
            <a:schemeClr val="tx1"/>
          </a:solidFill>
          <a:latin typeface="+mn-lt"/>
          <a:ea typeface="+mn-ea"/>
          <a:cs typeface="+mn-cs"/>
        </a:defRPr>
      </a:lvl4pPr>
      <a:lvl5pPr marL="2145731" algn="l" defTabSz="1072866" rtl="0" eaLnBrk="1" latinLnBrk="0" hangingPunct="1">
        <a:defRPr sz="2100" kern="1200">
          <a:solidFill>
            <a:schemeClr val="tx1"/>
          </a:solidFill>
          <a:latin typeface="+mn-lt"/>
          <a:ea typeface="+mn-ea"/>
          <a:cs typeface="+mn-cs"/>
        </a:defRPr>
      </a:lvl5pPr>
      <a:lvl6pPr marL="2682164" algn="l" defTabSz="1072866" rtl="0" eaLnBrk="1" latinLnBrk="0" hangingPunct="1">
        <a:defRPr sz="2100" kern="1200">
          <a:solidFill>
            <a:schemeClr val="tx1"/>
          </a:solidFill>
          <a:latin typeface="+mn-lt"/>
          <a:ea typeface="+mn-ea"/>
          <a:cs typeface="+mn-cs"/>
        </a:defRPr>
      </a:lvl6pPr>
      <a:lvl7pPr marL="3218597" algn="l" defTabSz="1072866" rtl="0" eaLnBrk="1" latinLnBrk="0" hangingPunct="1">
        <a:defRPr sz="2100" kern="1200">
          <a:solidFill>
            <a:schemeClr val="tx1"/>
          </a:solidFill>
          <a:latin typeface="+mn-lt"/>
          <a:ea typeface="+mn-ea"/>
          <a:cs typeface="+mn-cs"/>
        </a:defRPr>
      </a:lvl7pPr>
      <a:lvl8pPr marL="3755029" algn="l" defTabSz="1072866" rtl="0" eaLnBrk="1" latinLnBrk="0" hangingPunct="1">
        <a:defRPr sz="2100" kern="1200">
          <a:solidFill>
            <a:schemeClr val="tx1"/>
          </a:solidFill>
          <a:latin typeface="+mn-lt"/>
          <a:ea typeface="+mn-ea"/>
          <a:cs typeface="+mn-cs"/>
        </a:defRPr>
      </a:lvl8pPr>
      <a:lvl9pPr marL="4291462" algn="l" defTabSz="107286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sidefod 3"/>
          <p:cNvSpPr>
            <a:spLocks noGrp="1"/>
          </p:cNvSpPr>
          <p:nvPr>
            <p:ph type="ftr" sz="quarter" idx="11"/>
          </p:nvPr>
        </p:nvSpPr>
        <p:spPr/>
        <p:txBody>
          <a:bodyPr/>
          <a:lstStyle/>
          <a:p>
            <a:r>
              <a:rPr lang="fr-FR" sz="1600" dirty="0"/>
              <a:t>12/11/2014</a:t>
            </a:r>
            <a:endParaRPr lang="en-GB" sz="1600" dirty="0"/>
          </a:p>
        </p:txBody>
      </p:sp>
      <p:sp>
        <p:nvSpPr>
          <p:cNvPr id="5" name="Pladsholder til diasnummer 4"/>
          <p:cNvSpPr>
            <a:spLocks noGrp="1"/>
          </p:cNvSpPr>
          <p:nvPr>
            <p:ph type="sldNum" sz="quarter" idx="12"/>
          </p:nvPr>
        </p:nvSpPr>
        <p:spPr/>
        <p:txBody>
          <a:bodyPr/>
          <a:lstStyle/>
          <a:p>
            <a:fld id="{769F21D7-3695-4D66-A085-8A419778C1F8}" type="slidenum">
              <a:rPr lang="en-GB" smtClean="0"/>
              <a:pPr/>
              <a:t>1</a:t>
            </a:fld>
            <a:endParaRPr lang="en-GB"/>
          </a:p>
        </p:txBody>
      </p:sp>
      <p:graphicFrame>
        <p:nvGraphicFramePr>
          <p:cNvPr id="6" name="Tabel 5"/>
          <p:cNvGraphicFramePr>
            <a:graphicFrameLocks noGrp="1"/>
          </p:cNvGraphicFramePr>
          <p:nvPr>
            <p:extLst>
              <p:ext uri="{D42A27DB-BD31-4B8C-83A1-F6EECF244321}">
                <p14:modId xmlns:p14="http://schemas.microsoft.com/office/powerpoint/2010/main" val="2902617833"/>
              </p:ext>
            </p:extLst>
          </p:nvPr>
        </p:nvGraphicFramePr>
        <p:xfrm>
          <a:off x="2924777" y="1700812"/>
          <a:ext cx="6630737" cy="3791805"/>
        </p:xfrm>
        <a:graphic>
          <a:graphicData uri="http://schemas.openxmlformats.org/drawingml/2006/table">
            <a:tbl>
              <a:tblPr firstRow="1" firstCol="1" bandRow="1"/>
              <a:tblGrid>
                <a:gridCol w="6630737"/>
              </a:tblGrid>
              <a:tr h="1719096">
                <a:tc>
                  <a:txBody>
                    <a:bodyPr/>
                    <a:lstStyle/>
                    <a:p>
                      <a:pPr algn="l">
                        <a:lnSpc>
                          <a:spcPct val="115000"/>
                        </a:lnSpc>
                        <a:spcAft>
                          <a:spcPts val="0"/>
                        </a:spcAft>
                      </a:pPr>
                      <a:r>
                        <a:rPr lang="en-GB" sz="3600" baseline="0" noProof="0" dirty="0" smtClean="0">
                          <a:effectLst/>
                          <a:latin typeface="Calibri"/>
                          <a:ea typeface="Times New Roman"/>
                          <a:cs typeface="Calibri"/>
                        </a:rPr>
                        <a:t>Focus on cross-cutting topics of Elios 2</a:t>
                      </a:r>
                      <a:endParaRPr lang="en-GB" sz="1100" noProof="0" dirty="0">
                        <a:effectLst/>
                        <a:latin typeface="Calibri"/>
                        <a:ea typeface="Times New Roman"/>
                        <a:cs typeface="Times New Roman"/>
                      </a:endParaRPr>
                    </a:p>
                  </a:txBody>
                  <a:tcPr marL="79100" marR="79100" marT="228612" marB="228612" anchor="b">
                    <a:lnL>
                      <a:noFill/>
                    </a:lnL>
                    <a:lnR>
                      <a:noFill/>
                    </a:lnR>
                    <a:lnT w="57150" cap="flat" cmpd="sng" algn="ctr">
                      <a:solidFill>
                        <a:srgbClr val="1F9124"/>
                      </a:solidFill>
                      <a:prstDash val="solid"/>
                      <a:round/>
                      <a:headEnd type="none" w="med" len="med"/>
                      <a:tailEnd type="none" w="med" len="med"/>
                    </a:lnT>
                    <a:lnB w="57150" cap="flat" cmpd="sng" algn="ctr">
                      <a:solidFill>
                        <a:srgbClr val="1F9124"/>
                      </a:solidFill>
                      <a:prstDash val="solid"/>
                      <a:round/>
                      <a:headEnd type="none" w="med" len="med"/>
                      <a:tailEnd type="none" w="med" len="med"/>
                    </a:lnB>
                  </a:tcPr>
                </a:tc>
              </a:tr>
              <a:tr h="1158264">
                <a:tc>
                  <a:txBody>
                    <a:bodyPr/>
                    <a:lstStyle/>
                    <a:p>
                      <a:pPr algn="l">
                        <a:lnSpc>
                          <a:spcPct val="115000"/>
                        </a:lnSpc>
                        <a:spcAft>
                          <a:spcPts val="0"/>
                        </a:spcAft>
                      </a:pPr>
                      <a:endParaRPr lang="en-GB" sz="2000" noProof="0" dirty="0" smtClean="0">
                        <a:effectLst/>
                        <a:latin typeface="Calibri"/>
                        <a:ea typeface="Times New Roman"/>
                        <a:cs typeface="Calibri"/>
                      </a:endParaRPr>
                    </a:p>
                    <a:p>
                      <a:pPr algn="l">
                        <a:lnSpc>
                          <a:spcPct val="115000"/>
                        </a:lnSpc>
                        <a:spcAft>
                          <a:spcPts val="0"/>
                        </a:spcAft>
                      </a:pPr>
                      <a:r>
                        <a:rPr lang="en-GB" sz="2000" baseline="0" noProof="0" dirty="0" smtClean="0">
                          <a:effectLst/>
                          <a:latin typeface="Calibri"/>
                          <a:ea typeface="Times New Roman"/>
                          <a:cs typeface="Calibri"/>
                        </a:rPr>
                        <a:t>By Jean </a:t>
                      </a:r>
                      <a:r>
                        <a:rPr lang="en-GB" sz="2000" baseline="0" noProof="0" dirty="0" err="1" smtClean="0">
                          <a:effectLst/>
                          <a:latin typeface="Calibri"/>
                          <a:ea typeface="Times New Roman"/>
                          <a:cs typeface="Calibri"/>
                        </a:rPr>
                        <a:t>Roussel</a:t>
                      </a:r>
                      <a:r>
                        <a:rPr lang="en-GB" sz="2000" baseline="0" noProof="0" dirty="0" smtClean="0">
                          <a:effectLst/>
                          <a:latin typeface="Calibri"/>
                          <a:ea typeface="Times New Roman"/>
                          <a:cs typeface="Calibri"/>
                        </a:rPr>
                        <a:t> </a:t>
                      </a:r>
                      <a:r>
                        <a:rPr lang="en-GB" sz="2000" baseline="0" noProof="0" dirty="0" smtClean="0">
                          <a:effectLst/>
                          <a:latin typeface="+mn-lt"/>
                          <a:ea typeface="Times New Roman"/>
                          <a:cs typeface="Calibri"/>
                        </a:rPr>
                        <a:t>&amp; Michel Van Droogenbroek (WP 5)</a:t>
                      </a:r>
                      <a:endParaRPr lang="en-GB" sz="2000" noProof="0" dirty="0">
                        <a:effectLst/>
                        <a:latin typeface="Calibri"/>
                        <a:ea typeface="Times New Roman"/>
                        <a:cs typeface="Times New Roman"/>
                      </a:endParaRPr>
                    </a:p>
                  </a:txBody>
                  <a:tcPr marL="79100" marR="79100" marT="228612" marB="228612" anchor="b">
                    <a:lnL>
                      <a:noFill/>
                    </a:lnL>
                    <a:lnR>
                      <a:noFill/>
                    </a:lnR>
                    <a:lnT w="57150" cap="flat" cmpd="sng" algn="ctr">
                      <a:solidFill>
                        <a:srgbClr val="1F9124"/>
                      </a:solidFill>
                      <a:prstDash val="solid"/>
                      <a:round/>
                      <a:headEnd type="none" w="med" len="med"/>
                      <a:tailEnd type="none" w="med" len="med"/>
                    </a:lnT>
                    <a:lnB w="57150" cap="flat" cmpd="sng" algn="ctr">
                      <a:solidFill>
                        <a:srgbClr val="1F9124"/>
                      </a:solidFill>
                      <a:prstDash val="solid"/>
                      <a:round/>
                      <a:headEnd type="none" w="med" len="med"/>
                      <a:tailEnd type="none" w="med" len="med"/>
                    </a:lnB>
                  </a:tcPr>
                </a:tc>
              </a:tr>
              <a:tr h="914445">
                <a:tc>
                  <a:txBody>
                    <a:bodyPr/>
                    <a:lstStyle/>
                    <a:p>
                      <a:pPr algn="l">
                        <a:lnSpc>
                          <a:spcPct val="115000"/>
                        </a:lnSpc>
                        <a:spcAft>
                          <a:spcPts val="0"/>
                        </a:spcAft>
                      </a:pPr>
                      <a:r>
                        <a:rPr lang="en-GB" sz="1500" noProof="0" dirty="0" smtClean="0">
                          <a:effectLst/>
                          <a:latin typeface="Calibri"/>
                          <a:ea typeface="Times New Roman"/>
                          <a:cs typeface="Calibri"/>
                        </a:rPr>
                        <a:t>Final Forum meeting (7) , DG ENTR, Brussels</a:t>
                      </a:r>
                      <a:endParaRPr lang="en-GB" sz="1100" noProof="0" dirty="0">
                        <a:effectLst/>
                        <a:latin typeface="Calibri"/>
                        <a:ea typeface="Times New Roman"/>
                        <a:cs typeface="Times New Roman"/>
                      </a:endParaRPr>
                    </a:p>
                  </a:txBody>
                  <a:tcPr marL="79100" marR="79100" marT="228612" marB="228612" anchor="b">
                    <a:lnL>
                      <a:noFill/>
                    </a:lnL>
                    <a:lnR>
                      <a:noFill/>
                    </a:lnR>
                    <a:lnT w="57150" cap="flat" cmpd="sng" algn="ctr">
                      <a:solidFill>
                        <a:srgbClr val="1F9124"/>
                      </a:solidFill>
                      <a:prstDash val="solid"/>
                      <a:round/>
                      <a:headEnd type="none" w="med" len="med"/>
                      <a:tailEnd type="none" w="med" len="med"/>
                    </a:lnT>
                    <a:lnB w="57150" cap="flat" cmpd="sng" algn="ctr">
                      <a:solidFill>
                        <a:srgbClr val="1F9124"/>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929530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1052567" y="476672"/>
            <a:ext cx="8514688" cy="1143000"/>
          </a:xfrm>
        </p:spPr>
        <p:txBody>
          <a:bodyPr/>
          <a:lstStyle/>
          <a:p>
            <a:r>
              <a:rPr lang="en-GB" dirty="0" smtClean="0"/>
              <a:t>Focus on 2 recommendations </a:t>
            </a:r>
            <a:endParaRPr lang="en-GB" dirty="0"/>
          </a:p>
        </p:txBody>
      </p:sp>
      <p:sp>
        <p:nvSpPr>
          <p:cNvPr id="3" name="Pladsholder til indhold 2"/>
          <p:cNvSpPr>
            <a:spLocks noGrp="1"/>
          </p:cNvSpPr>
          <p:nvPr>
            <p:ph idx="4294967295"/>
          </p:nvPr>
        </p:nvSpPr>
        <p:spPr>
          <a:xfrm>
            <a:off x="1052567" y="1700813"/>
            <a:ext cx="8658962" cy="4093915"/>
          </a:xfrm>
        </p:spPr>
        <p:txBody>
          <a:bodyPr>
            <a:normAutofit fontScale="85000" lnSpcReduction="20000"/>
          </a:bodyPr>
          <a:lstStyle/>
          <a:p>
            <a:pPr marL="0" indent="0">
              <a:buNone/>
            </a:pPr>
            <a:endParaRPr lang="en-US" sz="4200" dirty="0"/>
          </a:p>
          <a:p>
            <a:pPr>
              <a:buFont typeface="Wingdings" pitchFamily="2" charset="2"/>
              <a:buChar char="Ø"/>
            </a:pPr>
            <a:r>
              <a:rPr lang="en-GB" sz="4200" dirty="0"/>
              <a:t>An observatory allowing an exchange of information about the crucial topic of pathology: the </a:t>
            </a:r>
            <a:r>
              <a:rPr lang="en-GB" sz="4200" b="1" dirty="0"/>
              <a:t>EQEO Project</a:t>
            </a:r>
            <a:endParaRPr lang="en-US" sz="4200" dirty="0"/>
          </a:p>
          <a:p>
            <a:pPr>
              <a:buFont typeface="Wingdings" pitchFamily="2" charset="2"/>
              <a:buChar char="Ø"/>
            </a:pPr>
            <a:endParaRPr lang="en-US" sz="4200" dirty="0"/>
          </a:p>
          <a:p>
            <a:pPr>
              <a:buFont typeface="Wingdings" pitchFamily="2" charset="2"/>
              <a:buChar char="Ø"/>
            </a:pPr>
            <a:r>
              <a:rPr lang="en-GB" sz="4200" dirty="0"/>
              <a:t>A way to fix the delicate question of the access to insurance for cross border activities: a </a:t>
            </a:r>
            <a:r>
              <a:rPr lang="en-GB" sz="4200" b="1" dirty="0"/>
              <a:t>European </a:t>
            </a:r>
            <a:r>
              <a:rPr lang="fr-BE" sz="4200" b="1" dirty="0" err="1" smtClean="0"/>
              <a:t>Facilitator</a:t>
            </a:r>
            <a:endParaRPr lang="fr-FR" sz="4200" dirty="0"/>
          </a:p>
          <a:p>
            <a:pPr>
              <a:buFont typeface="Wingdings" pitchFamily="2" charset="2"/>
              <a:buChar char="Ø"/>
            </a:pPr>
            <a:endParaRPr lang="en-US" sz="4200" dirty="0"/>
          </a:p>
        </p:txBody>
      </p:sp>
      <p:sp>
        <p:nvSpPr>
          <p:cNvPr id="6" name="Pladsholder til diasnummer 5"/>
          <p:cNvSpPr>
            <a:spLocks noGrp="1"/>
          </p:cNvSpPr>
          <p:nvPr>
            <p:ph type="sldNum" sz="quarter" idx="4294967295"/>
          </p:nvPr>
        </p:nvSpPr>
        <p:spPr>
          <a:xfrm>
            <a:off x="7594600" y="6356355"/>
            <a:ext cx="2311400" cy="365125"/>
          </a:xfrm>
        </p:spPr>
        <p:txBody>
          <a:bodyPr/>
          <a:lstStyle/>
          <a:p>
            <a:fld id="{89F92210-CE77-43BF-93D7-3A86A1FE93B0}" type="slidenum">
              <a:rPr lang="da-DK" smtClean="0"/>
              <a:pPr/>
              <a:t>10</a:t>
            </a:fld>
            <a:endParaRPr lang="da-DK"/>
          </a:p>
        </p:txBody>
      </p:sp>
      <p:pic>
        <p:nvPicPr>
          <p:cNvPr id="4" name="Imag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83198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1136576" y="260648"/>
            <a:ext cx="8514688" cy="1143000"/>
          </a:xfrm>
        </p:spPr>
        <p:txBody>
          <a:bodyPr/>
          <a:lstStyle/>
          <a:p>
            <a:r>
              <a:rPr lang="en-GB" dirty="0" smtClean="0"/>
              <a:t>About the EQEO </a:t>
            </a:r>
            <a:endParaRPr lang="en-GB" dirty="0"/>
          </a:p>
        </p:txBody>
      </p:sp>
      <p:sp>
        <p:nvSpPr>
          <p:cNvPr id="3" name="Pladsholder til indhold 2"/>
          <p:cNvSpPr>
            <a:spLocks noGrp="1"/>
          </p:cNvSpPr>
          <p:nvPr>
            <p:ph idx="4294967295"/>
          </p:nvPr>
        </p:nvSpPr>
        <p:spPr>
          <a:xfrm>
            <a:off x="1052567" y="1556794"/>
            <a:ext cx="8514688" cy="4525963"/>
          </a:xfrm>
        </p:spPr>
        <p:txBody>
          <a:bodyPr>
            <a:normAutofit lnSpcReduction="10000"/>
          </a:bodyPr>
          <a:lstStyle/>
          <a:p>
            <a:endParaRPr lang="en-US" dirty="0" smtClean="0"/>
          </a:p>
          <a:p>
            <a:pPr>
              <a:buFont typeface="Wingdings" pitchFamily="2" charset="2"/>
              <a:buChar char="Ø"/>
            </a:pPr>
            <a:r>
              <a:rPr lang="en-US" sz="4200" dirty="0"/>
              <a:t> EQEO: Eco technologies Quality European Observatory</a:t>
            </a:r>
          </a:p>
          <a:p>
            <a:pPr>
              <a:buFont typeface="Wingdings" pitchFamily="2" charset="2"/>
              <a:buChar char="Ø"/>
            </a:pPr>
            <a:r>
              <a:rPr lang="en-US" sz="4200" dirty="0"/>
              <a:t> The EQEO is a pilot database making extensive information on some eco technologies available at the European level </a:t>
            </a:r>
          </a:p>
        </p:txBody>
      </p:sp>
      <p:sp>
        <p:nvSpPr>
          <p:cNvPr id="6" name="Pladsholder til diasnummer 5"/>
          <p:cNvSpPr>
            <a:spLocks noGrp="1"/>
          </p:cNvSpPr>
          <p:nvPr>
            <p:ph type="sldNum" sz="quarter" idx="4294967295"/>
          </p:nvPr>
        </p:nvSpPr>
        <p:spPr>
          <a:xfrm>
            <a:off x="7594600" y="6356355"/>
            <a:ext cx="2311400" cy="365125"/>
          </a:xfrm>
        </p:spPr>
        <p:txBody>
          <a:bodyPr/>
          <a:lstStyle/>
          <a:p>
            <a:fld id="{89F92210-CE77-43BF-93D7-3A86A1FE93B0}" type="slidenum">
              <a:rPr lang="da-DK" smtClean="0"/>
              <a:pPr/>
              <a:t>11</a:t>
            </a:fld>
            <a:endParaRPr lang="da-DK"/>
          </a:p>
        </p:txBody>
      </p:sp>
      <p:pic>
        <p:nvPicPr>
          <p:cNvPr id="4" name="Imag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38810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1353481" y="274639"/>
            <a:ext cx="8552523" cy="1143000"/>
          </a:xfrm>
        </p:spPr>
        <p:txBody>
          <a:bodyPr/>
          <a:lstStyle/>
          <a:p>
            <a:r>
              <a:rPr lang="en-GB" dirty="0" smtClean="0"/>
              <a:t>Objectives</a:t>
            </a:r>
            <a:endParaRPr lang="en-GB" dirty="0"/>
          </a:p>
        </p:txBody>
      </p:sp>
      <p:sp>
        <p:nvSpPr>
          <p:cNvPr id="3" name="Pladsholder til indhold 2"/>
          <p:cNvSpPr>
            <a:spLocks noGrp="1"/>
          </p:cNvSpPr>
          <p:nvPr>
            <p:ph idx="4294967295"/>
          </p:nvPr>
        </p:nvSpPr>
        <p:spPr>
          <a:xfrm>
            <a:off x="1353481" y="1600205"/>
            <a:ext cx="8552523" cy="4525963"/>
          </a:xfrm>
        </p:spPr>
        <p:txBody>
          <a:bodyPr>
            <a:normAutofit fontScale="92500" lnSpcReduction="20000"/>
          </a:bodyPr>
          <a:lstStyle/>
          <a:p>
            <a:pPr marL="0" indent="0">
              <a:buNone/>
            </a:pPr>
            <a:endParaRPr lang="en-US" dirty="0" smtClean="0"/>
          </a:p>
          <a:p>
            <a:pPr>
              <a:buFont typeface="Wingdings" pitchFamily="2" charset="2"/>
              <a:buChar char="Ø"/>
            </a:pPr>
            <a:r>
              <a:rPr lang="en-US" sz="4200" dirty="0"/>
              <a:t> To promote the quality of eco-technologies used in the construction sector</a:t>
            </a:r>
          </a:p>
          <a:p>
            <a:pPr>
              <a:buFont typeface="Wingdings" pitchFamily="2" charset="2"/>
              <a:buChar char="Ø"/>
            </a:pPr>
            <a:r>
              <a:rPr lang="en-US" sz="4200" dirty="0"/>
              <a:t> To support insurers in their risk assessment and, consequently, to facilitate the access to insurance, especially for SMEs </a:t>
            </a:r>
          </a:p>
          <a:p>
            <a:pPr>
              <a:buFont typeface="Wingdings" pitchFamily="2" charset="2"/>
              <a:buChar char="Ø"/>
            </a:pPr>
            <a:endParaRPr lang="en-US" dirty="0" smtClean="0"/>
          </a:p>
        </p:txBody>
      </p:sp>
      <p:sp>
        <p:nvSpPr>
          <p:cNvPr id="6" name="Pladsholder til diasnummer 5"/>
          <p:cNvSpPr>
            <a:spLocks noGrp="1"/>
          </p:cNvSpPr>
          <p:nvPr>
            <p:ph type="sldNum" sz="quarter" idx="4294967295"/>
          </p:nvPr>
        </p:nvSpPr>
        <p:spPr>
          <a:xfrm>
            <a:off x="7594600" y="6356355"/>
            <a:ext cx="2311400" cy="365125"/>
          </a:xfrm>
        </p:spPr>
        <p:txBody>
          <a:bodyPr/>
          <a:lstStyle/>
          <a:p>
            <a:fld id="{89F92210-CE77-43BF-93D7-3A86A1FE93B0}" type="slidenum">
              <a:rPr lang="da-DK" smtClean="0"/>
              <a:pPr/>
              <a:t>12</a:t>
            </a:fld>
            <a:endParaRPr lang="da-DK"/>
          </a:p>
        </p:txBody>
      </p:sp>
      <p:pic>
        <p:nvPicPr>
          <p:cNvPr id="4" name="Imag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766919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58180" y="274639"/>
            <a:ext cx="9047820" cy="1143000"/>
          </a:xfrm>
        </p:spPr>
        <p:txBody>
          <a:bodyPr>
            <a:normAutofit fontScale="90000"/>
          </a:bodyPr>
          <a:lstStyle/>
          <a:p>
            <a:r>
              <a:rPr lang="en-GB" dirty="0" smtClean="0"/>
              <a:t>EQEO: choice of 3 eco-technologies</a:t>
            </a:r>
            <a:endParaRPr lang="en-GB" dirty="0"/>
          </a:p>
        </p:txBody>
      </p:sp>
      <p:sp>
        <p:nvSpPr>
          <p:cNvPr id="7" name="Espace réservé du contenu 6"/>
          <p:cNvSpPr>
            <a:spLocks noGrp="1"/>
          </p:cNvSpPr>
          <p:nvPr>
            <p:ph idx="1"/>
          </p:nvPr>
        </p:nvSpPr>
        <p:spPr/>
        <p:txBody>
          <a:bodyPr>
            <a:normAutofit/>
          </a:bodyPr>
          <a:lstStyle/>
          <a:p>
            <a:pPr>
              <a:buFont typeface="Wingdings" pitchFamily="2" charset="2"/>
              <a:buChar char="Ø"/>
            </a:pPr>
            <a:endParaRPr lang="fr-FR" dirty="0" smtClean="0"/>
          </a:p>
          <a:p>
            <a:pPr>
              <a:buFont typeface="Wingdings" pitchFamily="2" charset="2"/>
              <a:buChar char="Ø"/>
            </a:pPr>
            <a:r>
              <a:rPr lang="en-GB" dirty="0" smtClean="0"/>
              <a:t> Photovoltaic Panels (PV’s)</a:t>
            </a:r>
          </a:p>
          <a:p>
            <a:pPr>
              <a:buNone/>
            </a:pPr>
            <a:endParaRPr lang="en-GB" dirty="0" smtClean="0"/>
          </a:p>
          <a:p>
            <a:pPr>
              <a:buFont typeface="Wingdings" pitchFamily="2" charset="2"/>
              <a:buChar char="Ø"/>
            </a:pPr>
            <a:r>
              <a:rPr lang="en-GB" dirty="0" smtClean="0"/>
              <a:t> Ground source heat pumps</a:t>
            </a:r>
          </a:p>
          <a:p>
            <a:pPr>
              <a:buFont typeface="Wingdings" pitchFamily="2" charset="2"/>
              <a:buChar char="Ø"/>
            </a:pPr>
            <a:endParaRPr lang="en-GB" dirty="0" smtClean="0"/>
          </a:p>
          <a:p>
            <a:pPr>
              <a:buFont typeface="Wingdings" pitchFamily="2" charset="2"/>
              <a:buChar char="Ø"/>
            </a:pPr>
            <a:r>
              <a:rPr lang="en-GB" dirty="0" smtClean="0"/>
              <a:t> Bio material based insulation</a:t>
            </a:r>
          </a:p>
          <a:p>
            <a:pPr>
              <a:buNone/>
            </a:pPr>
            <a:endParaRPr lang="en-GB" dirty="0" smtClean="0"/>
          </a:p>
          <a:p>
            <a:pPr>
              <a:buNone/>
            </a:pPr>
            <a:endParaRPr lang="en-GB" dirty="0" smtClean="0"/>
          </a:p>
        </p:txBody>
      </p:sp>
      <p:sp>
        <p:nvSpPr>
          <p:cNvPr id="5" name="Pladsholder til diasnummer 4"/>
          <p:cNvSpPr>
            <a:spLocks noGrp="1"/>
          </p:cNvSpPr>
          <p:nvPr>
            <p:ph type="sldNum" sz="quarter" idx="12"/>
          </p:nvPr>
        </p:nvSpPr>
        <p:spPr/>
        <p:txBody>
          <a:bodyPr/>
          <a:lstStyle/>
          <a:p>
            <a:fld id="{769F21D7-3695-4D66-A085-8A419778C1F8}" type="slidenum">
              <a:rPr lang="en-GB" smtClean="0"/>
              <a:pPr/>
              <a:t>13</a:t>
            </a:fld>
            <a:endParaRPr lang="en-GB"/>
          </a:p>
        </p:txBody>
      </p:sp>
    </p:spTree>
    <p:extLst>
      <p:ext uri="{BB962C8B-B14F-4D97-AF65-F5344CB8AC3E}">
        <p14:creationId xmlns:p14="http://schemas.microsoft.com/office/powerpoint/2010/main" val="18395935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992560" y="260648"/>
            <a:ext cx="8552523" cy="1143000"/>
          </a:xfrm>
        </p:spPr>
        <p:txBody>
          <a:bodyPr/>
          <a:lstStyle/>
          <a:p>
            <a:r>
              <a:rPr lang="da-DK" dirty="0" smtClean="0"/>
              <a:t>About the EQEO </a:t>
            </a:r>
            <a:endParaRPr lang="da-DK" dirty="0"/>
          </a:p>
        </p:txBody>
      </p:sp>
      <p:sp>
        <p:nvSpPr>
          <p:cNvPr id="5" name="Pladsholder til diasnummer 4"/>
          <p:cNvSpPr>
            <a:spLocks noGrp="1"/>
          </p:cNvSpPr>
          <p:nvPr>
            <p:ph type="sldNum" sz="quarter" idx="12"/>
          </p:nvPr>
        </p:nvSpPr>
        <p:spPr/>
        <p:txBody>
          <a:bodyPr/>
          <a:lstStyle/>
          <a:p>
            <a:fld id="{769F21D7-3695-4D66-A085-8A419778C1F8}" type="slidenum">
              <a:rPr lang="en-GB" smtClean="0"/>
              <a:pPr/>
              <a:t>14</a:t>
            </a:fld>
            <a:endParaRPr lang="en-GB" dirty="0"/>
          </a:p>
        </p:txBody>
      </p:sp>
      <p:pic>
        <p:nvPicPr>
          <p:cNvPr id="6" name="Picture 7"/>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130575" y="1628800"/>
            <a:ext cx="8167627"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395935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EQEO </a:t>
            </a:r>
            <a:br>
              <a:rPr lang="en-GB" dirty="0" smtClean="0"/>
            </a:br>
            <a:r>
              <a:rPr lang="en-GB" dirty="0" smtClean="0"/>
              <a:t>A call for interest from the EC </a:t>
            </a:r>
            <a:endParaRPr lang="en-GB" dirty="0"/>
          </a:p>
        </p:txBody>
      </p:sp>
      <p:sp>
        <p:nvSpPr>
          <p:cNvPr id="7" name="Espace réservé du contenu 6"/>
          <p:cNvSpPr>
            <a:spLocks noGrp="1"/>
          </p:cNvSpPr>
          <p:nvPr>
            <p:ph idx="1"/>
          </p:nvPr>
        </p:nvSpPr>
        <p:spPr/>
        <p:txBody>
          <a:bodyPr>
            <a:normAutofit fontScale="92500"/>
          </a:bodyPr>
          <a:lstStyle/>
          <a:p>
            <a:pPr>
              <a:buNone/>
            </a:pPr>
            <a:endParaRPr lang="fr-FR" dirty="0" smtClean="0"/>
          </a:p>
          <a:p>
            <a:pPr>
              <a:buFont typeface="Wingdings" pitchFamily="2" charset="2"/>
              <a:buChar char="Ø"/>
            </a:pPr>
            <a:r>
              <a:rPr lang="fr-FR" dirty="0" smtClean="0"/>
              <a:t> </a:t>
            </a:r>
            <a:r>
              <a:rPr lang="en-GB" dirty="0" smtClean="0"/>
              <a:t>To the representatives /stakeholders of the insurance and construction sectors</a:t>
            </a:r>
          </a:p>
          <a:p>
            <a:pPr>
              <a:buFont typeface="Wingdings" pitchFamily="2" charset="2"/>
              <a:buChar char="Ø"/>
            </a:pPr>
            <a:endParaRPr lang="en-GB" dirty="0" smtClean="0"/>
          </a:p>
          <a:p>
            <a:pPr>
              <a:buFont typeface="Wingdings" pitchFamily="2" charset="2"/>
              <a:buChar char="Ø"/>
            </a:pPr>
            <a:r>
              <a:rPr lang="en-GB" dirty="0" smtClean="0"/>
              <a:t> To the possible partners: national actors  </a:t>
            </a:r>
          </a:p>
          <a:p>
            <a:pPr>
              <a:buNone/>
            </a:pPr>
            <a:r>
              <a:rPr lang="en-GB" dirty="0" smtClean="0"/>
              <a:t>	holding some records or databases about</a:t>
            </a:r>
          </a:p>
          <a:p>
            <a:pPr>
              <a:buNone/>
            </a:pPr>
            <a:r>
              <a:rPr lang="en-GB" dirty="0" smtClean="0"/>
              <a:t>	pathology for their markets</a:t>
            </a:r>
          </a:p>
          <a:p>
            <a:pPr>
              <a:buNone/>
            </a:pPr>
            <a:endParaRPr lang="fr-FR" dirty="0" smtClean="0"/>
          </a:p>
        </p:txBody>
      </p:sp>
      <p:sp>
        <p:nvSpPr>
          <p:cNvPr id="5" name="Pladsholder til diasnummer 4"/>
          <p:cNvSpPr>
            <a:spLocks noGrp="1"/>
          </p:cNvSpPr>
          <p:nvPr>
            <p:ph type="sldNum" sz="quarter" idx="12"/>
          </p:nvPr>
        </p:nvSpPr>
        <p:spPr/>
        <p:txBody>
          <a:bodyPr/>
          <a:lstStyle/>
          <a:p>
            <a:fld id="{769F21D7-3695-4D66-A085-8A419778C1F8}" type="slidenum">
              <a:rPr lang="en-GB" smtClean="0"/>
              <a:pPr/>
              <a:t>15</a:t>
            </a:fld>
            <a:endParaRPr lang="en-GB"/>
          </a:p>
        </p:txBody>
      </p:sp>
    </p:spTree>
    <p:extLst>
      <p:ext uri="{BB962C8B-B14F-4D97-AF65-F5344CB8AC3E}">
        <p14:creationId xmlns:p14="http://schemas.microsoft.com/office/powerpoint/2010/main" val="18395935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1052567" y="476672"/>
            <a:ext cx="8514688" cy="1143000"/>
          </a:xfrm>
        </p:spPr>
        <p:txBody>
          <a:bodyPr>
            <a:normAutofit fontScale="90000"/>
          </a:bodyPr>
          <a:lstStyle/>
          <a:p>
            <a:r>
              <a:rPr lang="en-GB" dirty="0" smtClean="0"/>
              <a:t>Cross border activities and access to insurance </a:t>
            </a:r>
            <a:endParaRPr lang="en-GB" dirty="0"/>
          </a:p>
        </p:txBody>
      </p:sp>
      <p:sp>
        <p:nvSpPr>
          <p:cNvPr id="3" name="Pladsholder til indhold 2"/>
          <p:cNvSpPr>
            <a:spLocks noGrp="1"/>
          </p:cNvSpPr>
          <p:nvPr>
            <p:ph idx="4294967295"/>
          </p:nvPr>
        </p:nvSpPr>
        <p:spPr>
          <a:xfrm>
            <a:off x="896549" y="1772818"/>
            <a:ext cx="8658962" cy="4093915"/>
          </a:xfrm>
        </p:spPr>
        <p:txBody>
          <a:bodyPr>
            <a:normAutofit fontScale="70000" lnSpcReduction="20000"/>
          </a:bodyPr>
          <a:lstStyle/>
          <a:p>
            <a:pPr marL="0" indent="0">
              <a:buNone/>
            </a:pPr>
            <a:endParaRPr lang="en-US" sz="4200" dirty="0"/>
          </a:p>
          <a:p>
            <a:pPr>
              <a:buFont typeface="Wingdings" pitchFamily="2" charset="2"/>
              <a:buChar char="Ø"/>
            </a:pPr>
            <a:r>
              <a:rPr lang="en-US" sz="4200" dirty="0"/>
              <a:t> An unsatisfactory situation according to the staff working document issued by the EC the 31</a:t>
            </a:r>
            <a:r>
              <a:rPr lang="en-US" sz="4200" baseline="30000" dirty="0"/>
              <a:t>st</a:t>
            </a:r>
            <a:r>
              <a:rPr lang="en-US" sz="4200" dirty="0"/>
              <a:t> of March </a:t>
            </a:r>
            <a:r>
              <a:rPr lang="en-US" sz="4200" dirty="0" smtClean="0"/>
              <a:t>2014</a:t>
            </a:r>
          </a:p>
          <a:p>
            <a:pPr>
              <a:buFont typeface="Wingdings" pitchFamily="2" charset="2"/>
              <a:buChar char="Ø"/>
            </a:pPr>
            <a:endParaRPr lang="en-US" sz="4200" dirty="0"/>
          </a:p>
          <a:p>
            <a:pPr>
              <a:buFont typeface="Wingdings" pitchFamily="2" charset="2"/>
              <a:buChar char="Ø"/>
            </a:pPr>
            <a:r>
              <a:rPr lang="en-US" sz="4200" dirty="0"/>
              <a:t>  Difficulty to assess exactly the problems faced by the services </a:t>
            </a:r>
            <a:r>
              <a:rPr lang="en-US" sz="4200" dirty="0" smtClean="0"/>
              <a:t>providers</a:t>
            </a:r>
          </a:p>
          <a:p>
            <a:pPr marL="0" indent="0">
              <a:buNone/>
            </a:pPr>
            <a:endParaRPr lang="en-US" sz="4200" dirty="0" smtClean="0"/>
          </a:p>
          <a:p>
            <a:pPr>
              <a:buFont typeface="Wingdings" pitchFamily="2" charset="2"/>
              <a:buChar char="Ø"/>
            </a:pPr>
            <a:r>
              <a:rPr lang="en-US" sz="4200" dirty="0" smtClean="0"/>
              <a:t>  </a:t>
            </a:r>
            <a:r>
              <a:rPr lang="en-US" sz="4200" dirty="0"/>
              <a:t>Difficulty, consequently, to identify the causes and remedies to the situation  </a:t>
            </a:r>
          </a:p>
        </p:txBody>
      </p:sp>
      <p:sp>
        <p:nvSpPr>
          <p:cNvPr id="6" name="Pladsholder til diasnummer 5"/>
          <p:cNvSpPr>
            <a:spLocks noGrp="1"/>
          </p:cNvSpPr>
          <p:nvPr>
            <p:ph type="sldNum" sz="quarter" idx="4294967295"/>
          </p:nvPr>
        </p:nvSpPr>
        <p:spPr>
          <a:xfrm>
            <a:off x="7594600" y="6356355"/>
            <a:ext cx="2311400" cy="365125"/>
          </a:xfrm>
        </p:spPr>
        <p:txBody>
          <a:bodyPr/>
          <a:lstStyle/>
          <a:p>
            <a:fld id="{89F92210-CE77-43BF-93D7-3A86A1FE93B0}" type="slidenum">
              <a:rPr lang="da-DK" smtClean="0"/>
              <a:pPr/>
              <a:t>16</a:t>
            </a:fld>
            <a:endParaRPr lang="da-DK"/>
          </a:p>
        </p:txBody>
      </p:sp>
      <p:pic>
        <p:nvPicPr>
          <p:cNvPr id="4" name="Imag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04823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1052567" y="476672"/>
            <a:ext cx="8514688" cy="1143000"/>
          </a:xfrm>
        </p:spPr>
        <p:txBody>
          <a:bodyPr>
            <a:normAutofit fontScale="90000"/>
          </a:bodyPr>
          <a:lstStyle/>
          <a:p>
            <a:r>
              <a:rPr lang="en-GB" dirty="0" smtClean="0"/>
              <a:t>Cross border activities : possible tracks of improvement (1) </a:t>
            </a:r>
            <a:endParaRPr lang="en-GB" dirty="0"/>
          </a:p>
        </p:txBody>
      </p:sp>
      <p:sp>
        <p:nvSpPr>
          <p:cNvPr id="3" name="Pladsholder til indhold 2"/>
          <p:cNvSpPr>
            <a:spLocks noGrp="1"/>
          </p:cNvSpPr>
          <p:nvPr>
            <p:ph idx="4294967295"/>
          </p:nvPr>
        </p:nvSpPr>
        <p:spPr>
          <a:xfrm>
            <a:off x="896548" y="1772821"/>
            <a:ext cx="9009451" cy="4896543"/>
          </a:xfrm>
        </p:spPr>
        <p:txBody>
          <a:bodyPr>
            <a:normAutofit fontScale="62500" lnSpcReduction="20000"/>
          </a:bodyPr>
          <a:lstStyle/>
          <a:p>
            <a:pPr marL="0" indent="0">
              <a:buNone/>
            </a:pPr>
            <a:endParaRPr lang="en-US" sz="4200" dirty="0"/>
          </a:p>
          <a:p>
            <a:pPr>
              <a:buFont typeface="Wingdings" pitchFamily="2" charset="2"/>
              <a:buChar char="Ø"/>
            </a:pPr>
            <a:r>
              <a:rPr lang="en-US" sz="4600" dirty="0" smtClean="0"/>
              <a:t>Organise  </a:t>
            </a:r>
            <a:r>
              <a:rPr lang="en-US" sz="4600" dirty="0"/>
              <a:t>equivalencies  (art. 23.2 </a:t>
            </a:r>
            <a:r>
              <a:rPr lang="en-US" sz="4600" dirty="0" smtClean="0"/>
              <a:t>Services </a:t>
            </a:r>
            <a:r>
              <a:rPr lang="en-US" sz="4600" dirty="0"/>
              <a:t>Directive) </a:t>
            </a:r>
          </a:p>
          <a:p>
            <a:pPr>
              <a:buFont typeface="Wingdings" pitchFamily="2" charset="2"/>
              <a:buChar char="Ø"/>
            </a:pPr>
            <a:endParaRPr lang="en-US" sz="4600" dirty="0"/>
          </a:p>
          <a:p>
            <a:pPr>
              <a:buFont typeface="Wingdings" pitchFamily="2" charset="2"/>
              <a:buChar char="Ø"/>
            </a:pPr>
            <a:r>
              <a:rPr lang="en-US" sz="4600" dirty="0"/>
              <a:t>Reduce the diversity of the 28 construction insurance systems (harmonization, best practices, …) </a:t>
            </a:r>
          </a:p>
          <a:p>
            <a:pPr>
              <a:buFont typeface="Wingdings" pitchFamily="2" charset="2"/>
              <a:buChar char="Ø"/>
            </a:pPr>
            <a:endParaRPr lang="en-US" sz="4600" dirty="0"/>
          </a:p>
          <a:p>
            <a:pPr>
              <a:buFont typeface="Wingdings" pitchFamily="2" charset="2"/>
              <a:buChar char="Ø"/>
            </a:pPr>
            <a:r>
              <a:rPr lang="en-US" sz="4600" dirty="0"/>
              <a:t> Facilitate the exchange of information on the existing systems and available insurance </a:t>
            </a:r>
            <a:r>
              <a:rPr lang="en-US" sz="4600" dirty="0" smtClean="0"/>
              <a:t>(links with the Points </a:t>
            </a:r>
            <a:r>
              <a:rPr lang="en-US" sz="4600" dirty="0"/>
              <a:t>of </a:t>
            </a:r>
            <a:r>
              <a:rPr lang="en-US" sz="4600" dirty="0" smtClean="0"/>
              <a:t>Single Contact/PSC, art. 6)</a:t>
            </a:r>
            <a:endParaRPr lang="en-US" sz="4600" dirty="0"/>
          </a:p>
          <a:p>
            <a:pPr marL="0" indent="0">
              <a:buNone/>
            </a:pPr>
            <a:r>
              <a:rPr lang="en-US" sz="4600" dirty="0"/>
              <a:t>  </a:t>
            </a:r>
          </a:p>
        </p:txBody>
      </p:sp>
      <p:sp>
        <p:nvSpPr>
          <p:cNvPr id="6" name="Pladsholder til diasnummer 5"/>
          <p:cNvSpPr>
            <a:spLocks noGrp="1"/>
          </p:cNvSpPr>
          <p:nvPr>
            <p:ph type="sldNum" sz="quarter" idx="4294967295"/>
          </p:nvPr>
        </p:nvSpPr>
        <p:spPr>
          <a:xfrm>
            <a:off x="7594600" y="6356355"/>
            <a:ext cx="2311400" cy="365125"/>
          </a:xfrm>
        </p:spPr>
        <p:txBody>
          <a:bodyPr/>
          <a:lstStyle/>
          <a:p>
            <a:fld id="{89F92210-CE77-43BF-93D7-3A86A1FE93B0}" type="slidenum">
              <a:rPr lang="da-DK" smtClean="0"/>
              <a:pPr/>
              <a:t>17</a:t>
            </a:fld>
            <a:endParaRPr lang="da-DK" dirty="0"/>
          </a:p>
        </p:txBody>
      </p:sp>
      <p:pic>
        <p:nvPicPr>
          <p:cNvPr id="4" name="Imag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3179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1052567" y="476672"/>
            <a:ext cx="8514688" cy="1143000"/>
          </a:xfrm>
        </p:spPr>
        <p:txBody>
          <a:bodyPr>
            <a:normAutofit fontScale="90000"/>
          </a:bodyPr>
          <a:lstStyle/>
          <a:p>
            <a:r>
              <a:rPr lang="en-GB" dirty="0" smtClean="0"/>
              <a:t>Cross border activities : possible tracks of improvement (2) </a:t>
            </a:r>
            <a:endParaRPr lang="en-GB" dirty="0"/>
          </a:p>
        </p:txBody>
      </p:sp>
      <p:sp>
        <p:nvSpPr>
          <p:cNvPr id="3" name="Pladsholder til indhold 2"/>
          <p:cNvSpPr>
            <a:spLocks noGrp="1"/>
          </p:cNvSpPr>
          <p:nvPr>
            <p:ph idx="4294967295"/>
          </p:nvPr>
        </p:nvSpPr>
        <p:spPr>
          <a:xfrm>
            <a:off x="896548" y="1916832"/>
            <a:ext cx="9009451" cy="4176464"/>
          </a:xfrm>
        </p:spPr>
        <p:txBody>
          <a:bodyPr>
            <a:normAutofit fontScale="85000" lnSpcReduction="20000"/>
          </a:bodyPr>
          <a:lstStyle/>
          <a:p>
            <a:pPr>
              <a:buFont typeface="Wingdings" pitchFamily="2" charset="2"/>
              <a:buChar char="Ø"/>
            </a:pPr>
            <a:endParaRPr lang="en-US" sz="4200" dirty="0"/>
          </a:p>
          <a:p>
            <a:pPr>
              <a:buFont typeface="Wingdings" pitchFamily="2" charset="2"/>
              <a:buChar char="Ø"/>
            </a:pPr>
            <a:r>
              <a:rPr lang="en-US" sz="4200" dirty="0" smtClean="0"/>
              <a:t> Set up a tool in order to fix the difficulties on a tailored and consensual basis: a European </a:t>
            </a:r>
            <a:r>
              <a:rPr lang="en-US" sz="4200" dirty="0" smtClean="0"/>
              <a:t>Facilitator </a:t>
            </a:r>
            <a:r>
              <a:rPr lang="en-US" sz="4200" dirty="0" smtClean="0"/>
              <a:t>for Access to </a:t>
            </a:r>
            <a:r>
              <a:rPr lang="en-US" sz="4200" dirty="0" smtClean="0"/>
              <a:t>Construction Insurance </a:t>
            </a:r>
            <a:r>
              <a:rPr lang="en-US" sz="4200" dirty="0" smtClean="0"/>
              <a:t>(</a:t>
            </a:r>
            <a:r>
              <a:rPr lang="en-US" sz="4200" dirty="0" smtClean="0"/>
              <a:t>EFACI)</a:t>
            </a:r>
            <a:endParaRPr lang="en-US" sz="4200" dirty="0"/>
          </a:p>
          <a:p>
            <a:pPr marL="0" indent="0">
              <a:buNone/>
            </a:pPr>
            <a:endParaRPr lang="en-US" sz="4200" dirty="0"/>
          </a:p>
          <a:p>
            <a:pPr>
              <a:buFont typeface="Wingdings" pitchFamily="2" charset="2"/>
              <a:buChar char="Ø"/>
            </a:pPr>
            <a:r>
              <a:rPr lang="en-US" sz="4200" dirty="0" smtClean="0"/>
              <a:t> Set up constraining </a:t>
            </a:r>
            <a:r>
              <a:rPr lang="en-US" sz="4200" dirty="0"/>
              <a:t>mechanisms (e.g. BCT in France)</a:t>
            </a:r>
          </a:p>
          <a:p>
            <a:pPr marL="0" indent="0">
              <a:buNone/>
            </a:pPr>
            <a:endParaRPr lang="en-US" sz="4200" dirty="0"/>
          </a:p>
          <a:p>
            <a:pPr marL="0" indent="0">
              <a:buNone/>
            </a:pPr>
            <a:endParaRPr lang="en-US" sz="4200" dirty="0"/>
          </a:p>
        </p:txBody>
      </p:sp>
      <p:sp>
        <p:nvSpPr>
          <p:cNvPr id="6" name="Pladsholder til diasnummer 5"/>
          <p:cNvSpPr>
            <a:spLocks noGrp="1"/>
          </p:cNvSpPr>
          <p:nvPr>
            <p:ph type="sldNum" sz="quarter" idx="4294967295"/>
          </p:nvPr>
        </p:nvSpPr>
        <p:spPr>
          <a:xfrm>
            <a:off x="7594600" y="6356355"/>
            <a:ext cx="2311400" cy="365125"/>
          </a:xfrm>
        </p:spPr>
        <p:txBody>
          <a:bodyPr/>
          <a:lstStyle/>
          <a:p>
            <a:fld id="{89F92210-CE77-43BF-93D7-3A86A1FE93B0}" type="slidenum">
              <a:rPr lang="da-DK" smtClean="0"/>
              <a:pPr/>
              <a:t>18</a:t>
            </a:fld>
            <a:endParaRPr lang="da-DK"/>
          </a:p>
        </p:txBody>
      </p:sp>
      <p:pic>
        <p:nvPicPr>
          <p:cNvPr id="4" name="Imag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93578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274650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 name="Tableau 8"/>
          <p:cNvGraphicFramePr>
            <a:graphicFrameLocks noGrp="1"/>
          </p:cNvGraphicFramePr>
          <p:nvPr>
            <p:extLst>
              <p:ext uri="{D42A27DB-BD31-4B8C-83A1-F6EECF244321}">
                <p14:modId xmlns:p14="http://schemas.microsoft.com/office/powerpoint/2010/main" val="24355325"/>
              </p:ext>
            </p:extLst>
          </p:nvPr>
        </p:nvGraphicFramePr>
        <p:xfrm>
          <a:off x="4172914" y="548680"/>
          <a:ext cx="3972719" cy="5234008"/>
        </p:xfrm>
        <a:graphic>
          <a:graphicData uri="http://schemas.openxmlformats.org/drawingml/2006/table">
            <a:tbl>
              <a:tblPr firstRow="1" firstCol="1" bandRow="1"/>
              <a:tblGrid>
                <a:gridCol w="3972719"/>
              </a:tblGrid>
              <a:tr h="1783085">
                <a:tc>
                  <a:txBody>
                    <a:bodyPr/>
                    <a:lstStyle/>
                    <a:p>
                      <a:pPr algn="ctr">
                        <a:lnSpc>
                          <a:spcPct val="115000"/>
                        </a:lnSpc>
                        <a:spcAft>
                          <a:spcPts val="0"/>
                        </a:spcAft>
                      </a:pPr>
                      <a:r>
                        <a:rPr lang="en-US" sz="3600" b="0" baseline="0" dirty="0" smtClean="0"/>
                        <a:t>European Facilitator  for Access to Construction Insurance (EFACI)</a:t>
                      </a:r>
                    </a:p>
                  </a:txBody>
                  <a:tcPr marL="79084" marR="79084" marT="228483" marB="228483" anchor="ctr">
                    <a:lnL>
                      <a:noFill/>
                    </a:lnL>
                    <a:lnR>
                      <a:noFill/>
                    </a:lnR>
                    <a:lnT w="57150" cap="flat" cmpd="sng" algn="ctr">
                      <a:solidFill>
                        <a:srgbClr val="1F9124"/>
                      </a:solidFill>
                      <a:prstDash val="solid"/>
                      <a:round/>
                      <a:headEnd type="none" w="med" len="med"/>
                      <a:tailEnd type="none" w="med" len="med"/>
                    </a:lnT>
                    <a:lnB w="57150" cap="flat" cmpd="sng" algn="ctr">
                      <a:solidFill>
                        <a:srgbClr val="1F9124"/>
                      </a:solidFill>
                      <a:prstDash val="solid"/>
                      <a:round/>
                      <a:headEnd type="none" w="med" len="med"/>
                      <a:tailEnd type="none" w="med" len="med"/>
                    </a:lnB>
                  </a:tcPr>
                </a:tc>
              </a:tr>
              <a:tr h="1095333">
                <a:tc>
                  <a:txBody>
                    <a:bodyPr/>
                    <a:lstStyle/>
                    <a:p>
                      <a:pPr algn="ctr">
                        <a:lnSpc>
                          <a:spcPct val="115000"/>
                        </a:lnSpc>
                        <a:spcAft>
                          <a:spcPts val="0"/>
                        </a:spcAft>
                      </a:pPr>
                      <a:r>
                        <a:rPr lang="en-US" sz="2800" b="0" baseline="0" dirty="0" smtClean="0"/>
                        <a:t>5/12/2014</a:t>
                      </a:r>
                    </a:p>
                  </a:txBody>
                  <a:tcPr marL="79084" marR="79084" marT="228483" marB="228483" anchor="ctr">
                    <a:lnL>
                      <a:noFill/>
                    </a:lnL>
                    <a:lnR>
                      <a:noFill/>
                    </a:lnR>
                    <a:lnT w="57150" cap="flat" cmpd="sng" algn="ctr">
                      <a:solidFill>
                        <a:srgbClr val="1F9124"/>
                      </a:solidFill>
                      <a:prstDash val="solid"/>
                      <a:round/>
                      <a:headEnd type="none" w="med" len="med"/>
                      <a:tailEnd type="none" w="med" len="med"/>
                    </a:lnT>
                    <a:lnB w="57150" cap="flat" cmpd="sng" algn="ctr">
                      <a:solidFill>
                        <a:srgbClr val="1F9124"/>
                      </a:solidFill>
                      <a:prstDash val="solid"/>
                      <a:round/>
                      <a:headEnd type="none" w="med" len="med"/>
                      <a:tailEnd type="none" w="med" len="med"/>
                    </a:lnB>
                  </a:tcPr>
                </a:tc>
              </a:tr>
              <a:tr h="1157965">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2800" kern="1200" dirty="0" smtClean="0">
                          <a:solidFill>
                            <a:schemeClr val="tx1"/>
                          </a:solidFill>
                          <a:effectLst/>
                          <a:latin typeface="Calibri"/>
                          <a:ea typeface="Times New Roman"/>
                          <a:cs typeface="Calibri"/>
                        </a:rPr>
                        <a:t>Schematic</a:t>
                      </a:r>
                      <a:r>
                        <a:rPr lang="en-US" sz="2800" kern="1200" baseline="0" dirty="0" smtClean="0">
                          <a:solidFill>
                            <a:schemeClr val="tx1"/>
                          </a:solidFill>
                          <a:effectLst/>
                          <a:latin typeface="Calibri"/>
                          <a:ea typeface="Times New Roman"/>
                          <a:cs typeface="Calibri"/>
                        </a:rPr>
                        <a:t> presentation</a:t>
                      </a:r>
                      <a:r>
                        <a:rPr lang="en-US" sz="2000" kern="1200" dirty="0" smtClean="0">
                          <a:solidFill>
                            <a:schemeClr val="tx1"/>
                          </a:solidFill>
                          <a:effectLst/>
                          <a:latin typeface="Calibri"/>
                          <a:ea typeface="Times New Roman"/>
                          <a:cs typeface="Calibri"/>
                        </a:rPr>
                        <a:t> </a:t>
                      </a:r>
                    </a:p>
                  </a:txBody>
                  <a:tcPr marL="79084" marR="79084" marT="228483" marB="228483" anchor="ctr">
                    <a:lnL>
                      <a:noFill/>
                    </a:lnL>
                    <a:lnR>
                      <a:noFill/>
                    </a:lnR>
                    <a:lnT w="57150" cap="flat" cmpd="sng" algn="ctr">
                      <a:solidFill>
                        <a:srgbClr val="1F9124"/>
                      </a:solidFill>
                      <a:prstDash val="solid"/>
                      <a:round/>
                      <a:headEnd type="none" w="med" len="med"/>
                      <a:tailEnd type="none" w="med" len="med"/>
                    </a:lnT>
                    <a:lnB w="57150" cap="flat" cmpd="sng" algn="ctr">
                      <a:solidFill>
                        <a:srgbClr val="1F9124"/>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034396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1064568" y="404664"/>
            <a:ext cx="8514688" cy="1143000"/>
          </a:xfrm>
        </p:spPr>
        <p:txBody>
          <a:bodyPr/>
          <a:lstStyle/>
          <a:p>
            <a:r>
              <a:rPr lang="en-GB" dirty="0" smtClean="0"/>
              <a:t>Plan</a:t>
            </a:r>
            <a:endParaRPr lang="en-GB" dirty="0"/>
          </a:p>
        </p:txBody>
      </p:sp>
      <p:sp>
        <p:nvSpPr>
          <p:cNvPr id="3" name="Pladsholder til indhold 2"/>
          <p:cNvSpPr>
            <a:spLocks noGrp="1"/>
          </p:cNvSpPr>
          <p:nvPr>
            <p:ph idx="4294967295"/>
          </p:nvPr>
        </p:nvSpPr>
        <p:spPr>
          <a:xfrm>
            <a:off x="1064568" y="1556792"/>
            <a:ext cx="8658962" cy="5112568"/>
          </a:xfrm>
        </p:spPr>
        <p:txBody>
          <a:bodyPr>
            <a:normAutofit fontScale="77500" lnSpcReduction="20000"/>
          </a:bodyPr>
          <a:lstStyle/>
          <a:p>
            <a:pPr marL="0" indent="0">
              <a:buNone/>
            </a:pPr>
            <a:endParaRPr lang="en-US" sz="4200" dirty="0"/>
          </a:p>
          <a:p>
            <a:pPr>
              <a:buFont typeface="Wingdings" pitchFamily="2" charset="2"/>
              <a:buChar char="Ø"/>
            </a:pPr>
            <a:r>
              <a:rPr lang="en-GB" sz="4200" dirty="0" smtClean="0"/>
              <a:t>Challenges encountered during the process of the Pilot Project</a:t>
            </a:r>
            <a:endParaRPr lang="en-GB" sz="4200" dirty="0"/>
          </a:p>
          <a:p>
            <a:pPr marL="0" indent="0">
              <a:buNone/>
            </a:pPr>
            <a:endParaRPr lang="en-GB" sz="4200" dirty="0"/>
          </a:p>
          <a:p>
            <a:pPr>
              <a:buFont typeface="Wingdings" pitchFamily="2" charset="2"/>
              <a:buChar char="Ø"/>
            </a:pPr>
            <a:r>
              <a:rPr lang="en-GB" sz="4200" dirty="0" smtClean="0"/>
              <a:t>Overview of </a:t>
            </a:r>
            <a:r>
              <a:rPr lang="en-GB" sz="4200" dirty="0"/>
              <a:t>some key findings/results of the Pilot Project</a:t>
            </a:r>
          </a:p>
          <a:p>
            <a:pPr marL="0" indent="0">
              <a:buNone/>
            </a:pPr>
            <a:r>
              <a:rPr lang="fr-FR" sz="4200" dirty="0"/>
              <a:t> </a:t>
            </a:r>
            <a:endParaRPr lang="en-US" sz="4200" dirty="0"/>
          </a:p>
          <a:p>
            <a:pPr>
              <a:buFont typeface="Wingdings" pitchFamily="2" charset="2"/>
              <a:buChar char="Ø"/>
            </a:pPr>
            <a:r>
              <a:rPr lang="en-GB" sz="4200" dirty="0"/>
              <a:t> Focus on 2 </a:t>
            </a:r>
            <a:r>
              <a:rPr lang="en-GB" sz="4200" dirty="0" smtClean="0"/>
              <a:t>recommendations: an Observatory (EQEO) and a Facilitator (EFACI)</a:t>
            </a:r>
            <a:endParaRPr lang="en-GB" sz="4200" dirty="0"/>
          </a:p>
          <a:p>
            <a:pPr marL="0" indent="0">
              <a:buNone/>
            </a:pPr>
            <a:r>
              <a:rPr lang="fr-FR" sz="4200" dirty="0"/>
              <a:t> </a:t>
            </a:r>
            <a:endParaRPr lang="en-US" sz="4200" dirty="0"/>
          </a:p>
        </p:txBody>
      </p:sp>
      <p:sp>
        <p:nvSpPr>
          <p:cNvPr id="6" name="Pladsholder til diasnummer 5"/>
          <p:cNvSpPr>
            <a:spLocks noGrp="1"/>
          </p:cNvSpPr>
          <p:nvPr>
            <p:ph type="sldNum" sz="quarter" idx="4294967295"/>
          </p:nvPr>
        </p:nvSpPr>
        <p:spPr>
          <a:xfrm>
            <a:off x="7594600" y="6356355"/>
            <a:ext cx="2311400" cy="365125"/>
          </a:xfrm>
        </p:spPr>
        <p:txBody>
          <a:bodyPr/>
          <a:lstStyle/>
          <a:p>
            <a:fld id="{89F92210-CE77-43BF-93D7-3A86A1FE93B0}" type="slidenum">
              <a:rPr lang="da-DK" smtClean="0"/>
              <a:pPr/>
              <a:t>2</a:t>
            </a:fld>
            <a:endParaRPr lang="da-DK"/>
          </a:p>
        </p:txBody>
      </p:sp>
      <p:pic>
        <p:nvPicPr>
          <p:cNvPr id="4" name="Imag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67430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1130575" y="332656"/>
            <a:ext cx="8514688" cy="1143000"/>
          </a:xfrm>
          <a:prstGeom prst="rect">
            <a:avLst/>
          </a:prstGeom>
        </p:spPr>
        <p:txBody>
          <a:bodyPr>
            <a:normAutofit fontScale="90000"/>
          </a:bodyPr>
          <a:lstStyle/>
          <a:p>
            <a:r>
              <a:rPr lang="en-GB" dirty="0" smtClean="0"/>
              <a:t>Cross border activities and access to insurance </a:t>
            </a:r>
            <a:endParaRPr lang="en-GB" dirty="0"/>
          </a:p>
        </p:txBody>
      </p:sp>
      <p:sp>
        <p:nvSpPr>
          <p:cNvPr id="3" name="Pladsholder til indhold 2"/>
          <p:cNvSpPr>
            <a:spLocks noGrp="1"/>
          </p:cNvSpPr>
          <p:nvPr>
            <p:ph idx="4294967295"/>
          </p:nvPr>
        </p:nvSpPr>
        <p:spPr>
          <a:xfrm>
            <a:off x="1052567" y="1484784"/>
            <a:ext cx="8658962" cy="4968552"/>
          </a:xfrm>
          <a:prstGeom prst="rect">
            <a:avLst/>
          </a:prstGeom>
        </p:spPr>
        <p:txBody>
          <a:bodyPr>
            <a:noAutofit/>
          </a:bodyPr>
          <a:lstStyle/>
          <a:p>
            <a:pPr marL="0" indent="0">
              <a:buNone/>
            </a:pPr>
            <a:endParaRPr lang="en-US" dirty="0" smtClean="0"/>
          </a:p>
          <a:p>
            <a:pPr>
              <a:buFont typeface="Wingdings" pitchFamily="2" charset="2"/>
              <a:buChar char="Ø"/>
            </a:pPr>
            <a:r>
              <a:rPr lang="en-US" sz="2800" dirty="0" smtClean="0"/>
              <a:t> An </a:t>
            </a:r>
            <a:r>
              <a:rPr lang="en-US" sz="2800" dirty="0"/>
              <a:t>unsatisfactory situation according to the staff working document issued by the EC the 31</a:t>
            </a:r>
            <a:r>
              <a:rPr lang="en-US" sz="2800" baseline="30000" dirty="0"/>
              <a:t>st</a:t>
            </a:r>
            <a:r>
              <a:rPr lang="en-US" sz="2800" dirty="0"/>
              <a:t> of March </a:t>
            </a:r>
            <a:r>
              <a:rPr lang="en-US" sz="2800" dirty="0" smtClean="0"/>
              <a:t>2014</a:t>
            </a:r>
            <a:endParaRPr lang="en-US" sz="2800" dirty="0"/>
          </a:p>
          <a:p>
            <a:pPr>
              <a:buFont typeface="Wingdings" pitchFamily="2" charset="2"/>
              <a:buChar char="Ø"/>
            </a:pPr>
            <a:r>
              <a:rPr lang="en-US" sz="2800" dirty="0" smtClean="0"/>
              <a:t> </a:t>
            </a:r>
            <a:r>
              <a:rPr lang="en-US" sz="2800" dirty="0"/>
              <a:t>Difficulty to assess exactly the problems faced by the services </a:t>
            </a:r>
            <a:r>
              <a:rPr lang="en-US" sz="2800" dirty="0" smtClean="0"/>
              <a:t>providers</a:t>
            </a:r>
          </a:p>
          <a:p>
            <a:pPr>
              <a:buFont typeface="Wingdings" pitchFamily="2" charset="2"/>
              <a:buChar char="Ø"/>
            </a:pPr>
            <a:r>
              <a:rPr lang="en-US" sz="2800" dirty="0" smtClean="0"/>
              <a:t> Difficulty</a:t>
            </a:r>
            <a:r>
              <a:rPr lang="en-US" sz="2800" dirty="0"/>
              <a:t>, consequently, to identify the causes and remedies to the situation  </a:t>
            </a:r>
          </a:p>
        </p:txBody>
      </p:sp>
      <p:sp>
        <p:nvSpPr>
          <p:cNvPr id="6" name="Pladsholder til diasnummer 5"/>
          <p:cNvSpPr>
            <a:spLocks noGrp="1"/>
          </p:cNvSpPr>
          <p:nvPr>
            <p:ph type="sldNum" sz="quarter" idx="4294967295"/>
          </p:nvPr>
        </p:nvSpPr>
        <p:spPr>
          <a:xfrm>
            <a:off x="7594600" y="6356357"/>
            <a:ext cx="2311400" cy="365125"/>
          </a:xfrm>
        </p:spPr>
        <p:txBody>
          <a:bodyPr/>
          <a:lstStyle/>
          <a:p>
            <a:fld id="{89F92210-CE77-43BF-93D7-3A86A1FE93B0}" type="slidenum">
              <a:rPr lang="da-DK" smtClean="0"/>
              <a:pPr/>
              <a:t>20</a:t>
            </a:fld>
            <a:endParaRPr lang="da-DK"/>
          </a:p>
        </p:txBody>
      </p:sp>
      <p:pic>
        <p:nvPicPr>
          <p:cNvPr id="4" name="Imag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9926051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1052567" y="476672"/>
            <a:ext cx="8514688" cy="1143000"/>
          </a:xfrm>
          <a:prstGeom prst="rect">
            <a:avLst/>
          </a:prstGeom>
        </p:spPr>
        <p:txBody>
          <a:bodyPr>
            <a:normAutofit fontScale="90000"/>
          </a:bodyPr>
          <a:lstStyle/>
          <a:p>
            <a:r>
              <a:rPr lang="en-GB" dirty="0" smtClean="0"/>
              <a:t>Cross border activities : possible tracks of improvement (1) </a:t>
            </a:r>
            <a:endParaRPr lang="en-GB" dirty="0"/>
          </a:p>
        </p:txBody>
      </p:sp>
      <p:sp>
        <p:nvSpPr>
          <p:cNvPr id="3" name="Pladsholder til indhold 2"/>
          <p:cNvSpPr>
            <a:spLocks noGrp="1"/>
          </p:cNvSpPr>
          <p:nvPr>
            <p:ph idx="4294967295"/>
          </p:nvPr>
        </p:nvSpPr>
        <p:spPr>
          <a:xfrm>
            <a:off x="896548" y="1772823"/>
            <a:ext cx="9009451" cy="4896543"/>
          </a:xfrm>
          <a:prstGeom prst="rect">
            <a:avLst/>
          </a:prstGeom>
        </p:spPr>
        <p:txBody>
          <a:bodyPr>
            <a:normAutofit fontScale="92500" lnSpcReduction="20000"/>
          </a:bodyPr>
          <a:lstStyle/>
          <a:p>
            <a:pPr marL="0" indent="0">
              <a:buNone/>
            </a:pPr>
            <a:endParaRPr lang="en-US" sz="3600" dirty="0"/>
          </a:p>
          <a:p>
            <a:pPr>
              <a:buFont typeface="Wingdings" pitchFamily="2" charset="2"/>
              <a:buChar char="Ø"/>
            </a:pPr>
            <a:r>
              <a:rPr lang="en-US" sz="3600" dirty="0" smtClean="0"/>
              <a:t> </a:t>
            </a:r>
            <a:r>
              <a:rPr lang="en-GB" sz="3600" dirty="0" smtClean="0"/>
              <a:t>Organise</a:t>
            </a:r>
            <a:r>
              <a:rPr lang="en-US" sz="3600" dirty="0" smtClean="0"/>
              <a:t>  </a:t>
            </a:r>
            <a:r>
              <a:rPr lang="en-US" sz="3600" dirty="0"/>
              <a:t>equivalencies  (art. 23.2 </a:t>
            </a:r>
            <a:r>
              <a:rPr lang="en-US" sz="3600" dirty="0" smtClean="0"/>
              <a:t>Services </a:t>
            </a:r>
            <a:r>
              <a:rPr lang="en-US" sz="3600" dirty="0"/>
              <a:t>Directive) </a:t>
            </a:r>
          </a:p>
          <a:p>
            <a:pPr>
              <a:buFont typeface="Wingdings" pitchFamily="2" charset="2"/>
              <a:buChar char="Ø"/>
            </a:pPr>
            <a:r>
              <a:rPr lang="en-US" sz="3600" dirty="0" smtClean="0"/>
              <a:t> Reduce </a:t>
            </a:r>
            <a:r>
              <a:rPr lang="en-US" sz="3600" dirty="0"/>
              <a:t>the diversity of the 28 construction insurance systems (harmonization, best practices</a:t>
            </a:r>
            <a:r>
              <a:rPr lang="en-US" sz="3600" dirty="0" smtClean="0"/>
              <a:t>, etc.) </a:t>
            </a:r>
            <a:endParaRPr lang="en-US" sz="3600" dirty="0"/>
          </a:p>
          <a:p>
            <a:pPr>
              <a:buFont typeface="Wingdings" pitchFamily="2" charset="2"/>
              <a:buChar char="Ø"/>
            </a:pPr>
            <a:r>
              <a:rPr lang="en-US" sz="3600" dirty="0" smtClean="0"/>
              <a:t> Facilitate </a:t>
            </a:r>
            <a:r>
              <a:rPr lang="en-US" sz="3600" dirty="0"/>
              <a:t>the exchange of information on the existing systems and available insurance </a:t>
            </a:r>
            <a:r>
              <a:rPr lang="en-US" sz="3600" dirty="0" smtClean="0"/>
              <a:t>(links with the Points </a:t>
            </a:r>
            <a:r>
              <a:rPr lang="en-US" sz="3600" dirty="0"/>
              <a:t>of </a:t>
            </a:r>
            <a:r>
              <a:rPr lang="en-US" sz="3600" dirty="0" smtClean="0"/>
              <a:t>Single Contact/PSC, art. 6)</a:t>
            </a:r>
            <a:endParaRPr lang="en-US" sz="3600" dirty="0"/>
          </a:p>
          <a:p>
            <a:pPr marL="0" indent="0">
              <a:buNone/>
            </a:pPr>
            <a:r>
              <a:rPr lang="en-US" sz="4600" dirty="0"/>
              <a:t>  </a:t>
            </a:r>
          </a:p>
        </p:txBody>
      </p:sp>
      <p:sp>
        <p:nvSpPr>
          <p:cNvPr id="6" name="Pladsholder til diasnummer 5"/>
          <p:cNvSpPr>
            <a:spLocks noGrp="1"/>
          </p:cNvSpPr>
          <p:nvPr>
            <p:ph type="sldNum" sz="quarter" idx="4294967295"/>
          </p:nvPr>
        </p:nvSpPr>
        <p:spPr>
          <a:xfrm>
            <a:off x="7594600" y="6356357"/>
            <a:ext cx="2311400" cy="365125"/>
          </a:xfrm>
        </p:spPr>
        <p:txBody>
          <a:bodyPr/>
          <a:lstStyle/>
          <a:p>
            <a:fld id="{89F92210-CE77-43BF-93D7-3A86A1FE93B0}" type="slidenum">
              <a:rPr lang="da-DK" smtClean="0"/>
              <a:pPr/>
              <a:t>21</a:t>
            </a:fld>
            <a:endParaRPr lang="da-DK" dirty="0"/>
          </a:p>
        </p:txBody>
      </p:sp>
      <p:pic>
        <p:nvPicPr>
          <p:cNvPr id="4" name="Imag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73659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1052567" y="476672"/>
            <a:ext cx="8514688" cy="1143000"/>
          </a:xfrm>
          <a:prstGeom prst="rect">
            <a:avLst/>
          </a:prstGeom>
        </p:spPr>
        <p:txBody>
          <a:bodyPr>
            <a:normAutofit fontScale="90000"/>
          </a:bodyPr>
          <a:lstStyle/>
          <a:p>
            <a:r>
              <a:rPr lang="en-GB" dirty="0" smtClean="0"/>
              <a:t>Cross border activities : possible tracks of improvement (2) </a:t>
            </a:r>
            <a:endParaRPr lang="en-GB" dirty="0"/>
          </a:p>
        </p:txBody>
      </p:sp>
      <p:sp>
        <p:nvSpPr>
          <p:cNvPr id="3" name="Pladsholder til indhold 2"/>
          <p:cNvSpPr>
            <a:spLocks noGrp="1"/>
          </p:cNvSpPr>
          <p:nvPr>
            <p:ph idx="4294967295"/>
          </p:nvPr>
        </p:nvSpPr>
        <p:spPr>
          <a:xfrm>
            <a:off x="896548" y="1916832"/>
            <a:ext cx="9009451" cy="4176464"/>
          </a:xfrm>
          <a:prstGeom prst="rect">
            <a:avLst/>
          </a:prstGeom>
        </p:spPr>
        <p:txBody>
          <a:bodyPr>
            <a:normAutofit fontScale="92500" lnSpcReduction="20000"/>
          </a:bodyPr>
          <a:lstStyle/>
          <a:p>
            <a:pPr>
              <a:buFont typeface="Wingdings" pitchFamily="2" charset="2"/>
              <a:buChar char="Ø"/>
            </a:pPr>
            <a:endParaRPr lang="en-US" sz="4200" dirty="0"/>
          </a:p>
          <a:p>
            <a:pPr>
              <a:buFont typeface="Wingdings" pitchFamily="2" charset="2"/>
              <a:buChar char="Ø"/>
            </a:pPr>
            <a:r>
              <a:rPr lang="en-GB" sz="4200" dirty="0"/>
              <a:t> </a:t>
            </a:r>
            <a:r>
              <a:rPr lang="en-GB" sz="3600" dirty="0" smtClean="0"/>
              <a:t>Set up a tool to fix the difficulties on a tailored and consensual basis, a </a:t>
            </a:r>
            <a:r>
              <a:rPr lang="en-GB" sz="3600" b="1" dirty="0" smtClean="0"/>
              <a:t>European Facilitator for Access to Construction Insurance (EFACI)</a:t>
            </a:r>
            <a:r>
              <a:rPr lang="en-GB" sz="3600" dirty="0" smtClean="0"/>
              <a:t>: </a:t>
            </a:r>
            <a:r>
              <a:rPr lang="en-GB" sz="3600" dirty="0" err="1" smtClean="0"/>
              <a:t>Elios</a:t>
            </a:r>
            <a:r>
              <a:rPr lang="en-GB" sz="3600" dirty="0" smtClean="0"/>
              <a:t> 2 recommendation</a:t>
            </a:r>
          </a:p>
          <a:p>
            <a:pPr marL="0" indent="0">
              <a:buNone/>
            </a:pPr>
            <a:r>
              <a:rPr lang="en-GB" sz="3600" dirty="0" smtClean="0"/>
              <a:t>️</a:t>
            </a:r>
          </a:p>
          <a:p>
            <a:pPr>
              <a:buFont typeface="Wingdings" pitchFamily="2" charset="2"/>
              <a:buChar char="Ø"/>
            </a:pPr>
            <a:r>
              <a:rPr lang="en-GB" sz="3600" dirty="0" smtClean="0"/>
              <a:t> Set up constraining mechanisms (e.g. BCT in France)</a:t>
            </a:r>
          </a:p>
          <a:p>
            <a:pPr marL="0" indent="0">
              <a:buNone/>
            </a:pPr>
            <a:endParaRPr lang="en-US" sz="4200" dirty="0"/>
          </a:p>
          <a:p>
            <a:pPr marL="0" indent="0">
              <a:buNone/>
            </a:pPr>
            <a:endParaRPr lang="en-US" sz="4200" dirty="0"/>
          </a:p>
        </p:txBody>
      </p:sp>
      <p:sp>
        <p:nvSpPr>
          <p:cNvPr id="6" name="Pladsholder til diasnummer 5"/>
          <p:cNvSpPr>
            <a:spLocks noGrp="1"/>
          </p:cNvSpPr>
          <p:nvPr>
            <p:ph type="sldNum" sz="quarter" idx="4294967295"/>
          </p:nvPr>
        </p:nvSpPr>
        <p:spPr>
          <a:xfrm>
            <a:off x="7594600" y="6356357"/>
            <a:ext cx="2311400" cy="365125"/>
          </a:xfrm>
        </p:spPr>
        <p:txBody>
          <a:bodyPr/>
          <a:lstStyle/>
          <a:p>
            <a:fld id="{89F92210-CE77-43BF-93D7-3A86A1FE93B0}" type="slidenum">
              <a:rPr lang="da-DK" smtClean="0"/>
              <a:pPr/>
              <a:t>22</a:t>
            </a:fld>
            <a:endParaRPr lang="da-DK"/>
          </a:p>
        </p:txBody>
      </p:sp>
      <p:pic>
        <p:nvPicPr>
          <p:cNvPr id="4" name="Imag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44286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1052567" y="476672"/>
            <a:ext cx="8514688" cy="1143000"/>
          </a:xfrm>
          <a:prstGeom prst="rect">
            <a:avLst/>
          </a:prstGeom>
        </p:spPr>
        <p:txBody>
          <a:bodyPr>
            <a:normAutofit/>
          </a:bodyPr>
          <a:lstStyle/>
          <a:p>
            <a:r>
              <a:rPr lang="en-GB" dirty="0" smtClean="0"/>
              <a:t>EFACI: role of the Facilitator</a:t>
            </a:r>
            <a:endParaRPr lang="en-GB" dirty="0"/>
          </a:p>
        </p:txBody>
      </p:sp>
      <p:sp>
        <p:nvSpPr>
          <p:cNvPr id="3" name="Pladsholder til indhold 2"/>
          <p:cNvSpPr>
            <a:spLocks noGrp="1"/>
          </p:cNvSpPr>
          <p:nvPr>
            <p:ph idx="4294967295"/>
          </p:nvPr>
        </p:nvSpPr>
        <p:spPr>
          <a:xfrm>
            <a:off x="1130576" y="2276873"/>
            <a:ext cx="8580953" cy="4093915"/>
          </a:xfrm>
          <a:prstGeom prst="rect">
            <a:avLst/>
          </a:prstGeom>
        </p:spPr>
        <p:txBody>
          <a:bodyPr>
            <a:normAutofit/>
          </a:bodyPr>
          <a:lstStyle/>
          <a:p>
            <a:pPr marL="0" indent="0">
              <a:buNone/>
            </a:pPr>
            <a:r>
              <a:rPr lang="en-GB" dirty="0" smtClean="0"/>
              <a:t>an independent Authority,</a:t>
            </a:r>
          </a:p>
          <a:p>
            <a:pPr marL="0" indent="0">
              <a:buNone/>
            </a:pPr>
            <a:r>
              <a:rPr lang="en-GB" dirty="0" smtClean="0"/>
              <a:t>appointed by the EC, </a:t>
            </a:r>
          </a:p>
          <a:p>
            <a:pPr marL="0" indent="0">
              <a:buNone/>
            </a:pPr>
            <a:r>
              <a:rPr lang="en-GB" dirty="0" smtClean="0"/>
              <a:t>in charge of advising and helping </a:t>
            </a:r>
            <a:r>
              <a:rPr lang="en-GB" dirty="0"/>
              <a:t>the </a:t>
            </a:r>
            <a:r>
              <a:rPr lang="en-GB" dirty="0" smtClean="0"/>
              <a:t>service </a:t>
            </a:r>
            <a:r>
              <a:rPr lang="en-GB" dirty="0"/>
              <a:t>providers </a:t>
            </a:r>
            <a:r>
              <a:rPr lang="en-GB" dirty="0" smtClean="0"/>
              <a:t>of </a:t>
            </a:r>
            <a:r>
              <a:rPr lang="en-GB" dirty="0"/>
              <a:t>the construction sector in order to facilitate the access to insurance for their cross border activities</a:t>
            </a:r>
            <a:endParaRPr lang="fr-FR" dirty="0"/>
          </a:p>
          <a:p>
            <a:pPr marL="0" indent="0">
              <a:buNone/>
            </a:pPr>
            <a:endParaRPr lang="en-US" sz="4200" dirty="0"/>
          </a:p>
          <a:p>
            <a:pPr>
              <a:buFont typeface="Wingdings" pitchFamily="2" charset="2"/>
              <a:buChar char="Ø"/>
            </a:pPr>
            <a:endParaRPr lang="en-US" sz="4200" dirty="0"/>
          </a:p>
          <a:p>
            <a:pPr marL="0" indent="0">
              <a:buNone/>
            </a:pPr>
            <a:endParaRPr lang="en-US" sz="4200" dirty="0"/>
          </a:p>
        </p:txBody>
      </p:sp>
      <p:sp>
        <p:nvSpPr>
          <p:cNvPr id="6" name="Pladsholder til diasnummer 5"/>
          <p:cNvSpPr>
            <a:spLocks noGrp="1"/>
          </p:cNvSpPr>
          <p:nvPr>
            <p:ph type="sldNum" sz="quarter" idx="4294967295"/>
          </p:nvPr>
        </p:nvSpPr>
        <p:spPr>
          <a:xfrm>
            <a:off x="7594600" y="6356357"/>
            <a:ext cx="2311400" cy="365125"/>
          </a:xfrm>
        </p:spPr>
        <p:txBody>
          <a:bodyPr/>
          <a:lstStyle/>
          <a:p>
            <a:fld id="{89F92210-CE77-43BF-93D7-3A86A1FE93B0}" type="slidenum">
              <a:rPr lang="da-DK" smtClean="0"/>
              <a:pPr/>
              <a:t>23</a:t>
            </a:fld>
            <a:endParaRPr lang="da-DK"/>
          </a:p>
        </p:txBody>
      </p:sp>
      <p:pic>
        <p:nvPicPr>
          <p:cNvPr id="4" name="Imag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210820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1052567" y="476672"/>
            <a:ext cx="8514688" cy="1143000"/>
          </a:xfrm>
          <a:prstGeom prst="rect">
            <a:avLst/>
          </a:prstGeom>
        </p:spPr>
        <p:txBody>
          <a:bodyPr>
            <a:normAutofit fontScale="90000"/>
          </a:bodyPr>
          <a:lstStyle/>
          <a:p>
            <a:r>
              <a:rPr lang="en-GB" dirty="0" smtClean="0"/>
              <a:t>EFACI: limits of the Facilitator’s role  </a:t>
            </a:r>
            <a:endParaRPr lang="en-GB" dirty="0"/>
          </a:p>
        </p:txBody>
      </p:sp>
      <p:sp>
        <p:nvSpPr>
          <p:cNvPr id="3" name="Pladsholder til indhold 2"/>
          <p:cNvSpPr>
            <a:spLocks noGrp="1"/>
          </p:cNvSpPr>
          <p:nvPr>
            <p:ph idx="4294967295"/>
          </p:nvPr>
        </p:nvSpPr>
        <p:spPr>
          <a:xfrm>
            <a:off x="1130575" y="2132856"/>
            <a:ext cx="8658962" cy="4608512"/>
          </a:xfrm>
          <a:prstGeom prst="rect">
            <a:avLst/>
          </a:prstGeom>
        </p:spPr>
        <p:txBody>
          <a:bodyPr>
            <a:normAutofit/>
          </a:bodyPr>
          <a:lstStyle/>
          <a:p>
            <a:pPr marL="0" indent="0">
              <a:buNone/>
            </a:pPr>
            <a:r>
              <a:rPr lang="en-US" sz="2800" dirty="0" smtClean="0"/>
              <a:t>The Facilitator will not be in charge of:</a:t>
            </a:r>
          </a:p>
          <a:p>
            <a:pPr marL="0" indent="0">
              <a:buNone/>
            </a:pPr>
            <a:endParaRPr lang="en-US" sz="2800" dirty="0" smtClean="0"/>
          </a:p>
          <a:p>
            <a:pPr lvl="0">
              <a:buFont typeface="Wingdings" charset="2"/>
              <a:buChar char="Ø"/>
            </a:pPr>
            <a:r>
              <a:rPr lang="en-GB" sz="2800" dirty="0" smtClean="0"/>
              <a:t> making it compulsory </a:t>
            </a:r>
            <a:r>
              <a:rPr lang="en-GB" sz="2800" dirty="0"/>
              <a:t>for an insurer to cover a </a:t>
            </a:r>
            <a:r>
              <a:rPr lang="en-GB" sz="2800" dirty="0" smtClean="0"/>
              <a:t>risk</a:t>
            </a:r>
            <a:endParaRPr lang="fr-FR" sz="2800" dirty="0"/>
          </a:p>
          <a:p>
            <a:pPr lvl="0">
              <a:buFont typeface="Wingdings" charset="2"/>
              <a:buChar char="Ø"/>
            </a:pPr>
            <a:r>
              <a:rPr lang="en-GB" sz="2800" dirty="0" smtClean="0"/>
              <a:t> managing </a:t>
            </a:r>
            <a:r>
              <a:rPr lang="en-GB" sz="2800" dirty="0"/>
              <a:t>the contractual process (guarantees, premium, claims…) </a:t>
            </a:r>
            <a:endParaRPr lang="fr-FR" sz="2800" dirty="0"/>
          </a:p>
          <a:p>
            <a:pPr>
              <a:buFont typeface="Wingdings" charset="2"/>
              <a:buChar char="Ø"/>
            </a:pPr>
            <a:endParaRPr lang="en-US" sz="3600" dirty="0" smtClean="0"/>
          </a:p>
          <a:p>
            <a:pPr>
              <a:buFont typeface="Wingdings" pitchFamily="2" charset="2"/>
              <a:buChar char="Ø"/>
            </a:pPr>
            <a:endParaRPr lang="en-US" sz="3600" dirty="0" smtClean="0"/>
          </a:p>
          <a:p>
            <a:pPr marL="0" indent="0">
              <a:buNone/>
            </a:pPr>
            <a:endParaRPr lang="en-US" sz="3600" dirty="0"/>
          </a:p>
        </p:txBody>
      </p:sp>
      <p:sp>
        <p:nvSpPr>
          <p:cNvPr id="6" name="Pladsholder til diasnummer 5"/>
          <p:cNvSpPr>
            <a:spLocks noGrp="1"/>
          </p:cNvSpPr>
          <p:nvPr>
            <p:ph type="sldNum" sz="quarter" idx="4294967295"/>
          </p:nvPr>
        </p:nvSpPr>
        <p:spPr>
          <a:xfrm>
            <a:off x="7594600" y="6356353"/>
            <a:ext cx="2311400" cy="365125"/>
          </a:xfrm>
        </p:spPr>
        <p:txBody>
          <a:bodyPr/>
          <a:lstStyle/>
          <a:p>
            <a:fld id="{89F92210-CE77-43BF-93D7-3A86A1FE93B0}" type="slidenum">
              <a:rPr lang="da-DK" smtClean="0"/>
              <a:pPr/>
              <a:t>24</a:t>
            </a:fld>
            <a:endParaRPr lang="da-DK"/>
          </a:p>
        </p:txBody>
      </p:sp>
      <p:pic>
        <p:nvPicPr>
          <p:cNvPr id="4" name="Imag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525961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1064568" y="332656"/>
            <a:ext cx="8514688" cy="1143000"/>
          </a:xfrm>
          <a:prstGeom prst="rect">
            <a:avLst/>
          </a:prstGeom>
        </p:spPr>
        <p:txBody>
          <a:bodyPr>
            <a:normAutofit fontScale="90000"/>
          </a:bodyPr>
          <a:lstStyle/>
          <a:p>
            <a:r>
              <a:rPr lang="en-GB" dirty="0" smtClean="0"/>
              <a:t>EFACI: missions and added value</a:t>
            </a:r>
            <a:endParaRPr lang="en-GB" dirty="0"/>
          </a:p>
        </p:txBody>
      </p:sp>
      <p:sp>
        <p:nvSpPr>
          <p:cNvPr id="3" name="Pladsholder til indhold 2"/>
          <p:cNvSpPr>
            <a:spLocks noGrp="1"/>
          </p:cNvSpPr>
          <p:nvPr>
            <p:ph idx="4294967295"/>
          </p:nvPr>
        </p:nvSpPr>
        <p:spPr>
          <a:xfrm>
            <a:off x="896549" y="1556792"/>
            <a:ext cx="9009452" cy="4824536"/>
          </a:xfrm>
          <a:prstGeom prst="rect">
            <a:avLst/>
          </a:prstGeom>
        </p:spPr>
        <p:txBody>
          <a:bodyPr>
            <a:normAutofit/>
          </a:bodyPr>
          <a:lstStyle/>
          <a:p>
            <a:pPr marL="0" indent="0">
              <a:buNone/>
            </a:pPr>
            <a:endParaRPr lang="en-US" sz="4200" dirty="0"/>
          </a:p>
          <a:p>
            <a:pPr>
              <a:buFont typeface="Wingdings" pitchFamily="2" charset="2"/>
              <a:buChar char="Ø"/>
            </a:pPr>
            <a:endParaRPr lang="en-US" sz="4200" dirty="0"/>
          </a:p>
          <a:p>
            <a:pPr marL="0" indent="0">
              <a:buNone/>
            </a:pPr>
            <a:endParaRPr lang="en-US" sz="4200" dirty="0"/>
          </a:p>
        </p:txBody>
      </p:sp>
      <p:sp>
        <p:nvSpPr>
          <p:cNvPr id="6" name="Pladsholder til diasnummer 5"/>
          <p:cNvSpPr>
            <a:spLocks noGrp="1"/>
          </p:cNvSpPr>
          <p:nvPr>
            <p:ph type="sldNum" sz="quarter" idx="4294967295"/>
          </p:nvPr>
        </p:nvSpPr>
        <p:spPr>
          <a:xfrm>
            <a:off x="7594600" y="6356357"/>
            <a:ext cx="2311400" cy="365125"/>
          </a:xfrm>
        </p:spPr>
        <p:txBody>
          <a:bodyPr/>
          <a:lstStyle/>
          <a:p>
            <a:fld id="{89F92210-CE77-43BF-93D7-3A86A1FE93B0}" type="slidenum">
              <a:rPr lang="da-DK" smtClean="0"/>
              <a:pPr/>
              <a:t>25</a:t>
            </a:fld>
            <a:endParaRPr lang="da-DK"/>
          </a:p>
        </p:txBody>
      </p:sp>
      <p:pic>
        <p:nvPicPr>
          <p:cNvPr id="4" name="Imag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89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130575" y="1340768"/>
            <a:ext cx="8595600" cy="5216813"/>
          </a:xfrm>
          <a:prstGeom prst="rect">
            <a:avLst/>
          </a:prstGeom>
        </p:spPr>
        <p:txBody>
          <a:bodyPr wrap="square">
            <a:spAutoFit/>
          </a:bodyPr>
          <a:lstStyle/>
          <a:p>
            <a:pPr lvl="0"/>
            <a:endParaRPr lang="fr-FR" dirty="0"/>
          </a:p>
          <a:p>
            <a:pPr marL="342900" lvl="0" indent="-342900">
              <a:buFont typeface="Wingdings" charset="2"/>
              <a:buChar char="Ø"/>
            </a:pPr>
            <a:r>
              <a:rPr lang="en-GB" sz="2400" dirty="0"/>
              <a:t>deliver to the providers of services an information as appropriate and as complete as </a:t>
            </a:r>
            <a:r>
              <a:rPr lang="en-GB" sz="2400" dirty="0" smtClean="0"/>
              <a:t>possible</a:t>
            </a:r>
          </a:p>
          <a:p>
            <a:pPr marL="342900" lvl="0" indent="-342900">
              <a:buFont typeface="Wingdings" charset="2"/>
              <a:buChar char="Ø"/>
            </a:pPr>
            <a:endParaRPr lang="fr-FR" sz="2400" dirty="0"/>
          </a:p>
          <a:p>
            <a:pPr marL="342900" lvl="0" indent="-342900">
              <a:buFont typeface="Wingdings" charset="2"/>
              <a:buChar char="Ø"/>
            </a:pPr>
            <a:r>
              <a:rPr lang="en-GB" sz="2400" dirty="0"/>
              <a:t>set up  links with the </a:t>
            </a:r>
            <a:r>
              <a:rPr lang="en-GB" sz="2400" dirty="0" smtClean="0"/>
              <a:t>national actors and with </a:t>
            </a:r>
            <a:r>
              <a:rPr lang="en-GB" sz="2400" dirty="0"/>
              <a:t>the points of single </a:t>
            </a:r>
            <a:r>
              <a:rPr lang="en-GB" sz="2400" dirty="0" smtClean="0"/>
              <a:t>contact </a:t>
            </a:r>
            <a:r>
              <a:rPr lang="en-GB" sz="2400" dirty="0"/>
              <a:t>(PSC)</a:t>
            </a:r>
            <a:r>
              <a:rPr lang="en-GB" sz="2400" dirty="0" smtClean="0"/>
              <a:t>.</a:t>
            </a:r>
          </a:p>
          <a:p>
            <a:pPr marL="342900" lvl="0" indent="-342900">
              <a:buFont typeface="Wingdings" charset="2"/>
              <a:buChar char="Ø"/>
            </a:pPr>
            <a:endParaRPr lang="fr-FR" sz="2400" dirty="0"/>
          </a:p>
          <a:p>
            <a:pPr marL="342900" lvl="0" indent="-342900">
              <a:buFont typeface="Wingdings" charset="2"/>
              <a:buChar char="Ø"/>
            </a:pPr>
            <a:r>
              <a:rPr lang="en-GB" sz="2400" dirty="0"/>
              <a:t>handle residual difficulties </a:t>
            </a:r>
            <a:r>
              <a:rPr lang="en-GB" sz="2400" dirty="0" smtClean="0"/>
              <a:t>on a consensual basis</a:t>
            </a:r>
          </a:p>
          <a:p>
            <a:pPr marL="342900" lvl="0" indent="-342900">
              <a:buFont typeface="Wingdings" charset="2"/>
              <a:buChar char="Ø"/>
            </a:pPr>
            <a:endParaRPr lang="fr-FR" sz="2400" dirty="0"/>
          </a:p>
          <a:p>
            <a:pPr marL="342900" lvl="0" indent="-342900">
              <a:buFont typeface="Wingdings" charset="2"/>
              <a:buChar char="Ø"/>
            </a:pPr>
            <a:r>
              <a:rPr lang="en-GB" sz="2400" dirty="0"/>
              <a:t>centralise demands concerning cross border activities in the construction sector, being able to make a reliable assessment of the (potentially) </a:t>
            </a:r>
            <a:r>
              <a:rPr lang="en-GB" sz="2400" dirty="0" smtClean="0"/>
              <a:t>drawback </a:t>
            </a:r>
            <a:r>
              <a:rPr lang="en-GB" sz="2400" dirty="0"/>
              <a:t>of access to insurance for the Single Market.</a:t>
            </a:r>
            <a:br>
              <a:rPr lang="en-GB" sz="2400" dirty="0"/>
            </a:br>
            <a:endParaRPr lang="fr-FR" sz="2400" dirty="0"/>
          </a:p>
        </p:txBody>
      </p:sp>
    </p:spTree>
    <p:extLst>
      <p:ext uri="{BB962C8B-B14F-4D97-AF65-F5344CB8AC3E}">
        <p14:creationId xmlns:p14="http://schemas.microsoft.com/office/powerpoint/2010/main" val="12743793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 calcmode="lin" valueType="num">
                                      <p:cBhvr additive="base">
                                        <p:cTn id="1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 calcmode="lin" valueType="num">
                                      <p:cBhvr additive="base">
                                        <p:cTn id="1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7" end="7"/>
                                            </p:txEl>
                                          </p:spTgt>
                                        </p:tgtEl>
                                        <p:attrNameLst>
                                          <p:attrName>style.visibility</p:attrName>
                                        </p:attrNameLst>
                                      </p:cBhvr>
                                      <p:to>
                                        <p:strVal val="visible"/>
                                      </p:to>
                                    </p:set>
                                    <p:anim calcmode="lin" valueType="num">
                                      <p:cBhvr additive="base">
                                        <p:cTn id="25"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e 4"/>
          <p:cNvGraphicFramePr/>
          <p:nvPr>
            <p:extLst>
              <p:ext uri="{D42A27DB-BD31-4B8C-83A1-F6EECF244321}">
                <p14:modId xmlns:p14="http://schemas.microsoft.com/office/powerpoint/2010/main" val="2845258246"/>
              </p:ext>
            </p:extLst>
          </p:nvPr>
        </p:nvGraphicFramePr>
        <p:xfrm>
          <a:off x="1832653" y="1052736"/>
          <a:ext cx="7189143" cy="5676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ZoneTexte 1"/>
          <p:cNvSpPr txBox="1"/>
          <p:nvPr/>
        </p:nvSpPr>
        <p:spPr>
          <a:xfrm>
            <a:off x="2378715" y="3573017"/>
            <a:ext cx="3045628" cy="738664"/>
          </a:xfrm>
          <a:prstGeom prst="rect">
            <a:avLst/>
          </a:prstGeom>
          <a:noFill/>
        </p:spPr>
        <p:txBody>
          <a:bodyPr wrap="square" rtlCol="0">
            <a:spAutoFit/>
          </a:bodyPr>
          <a:lstStyle/>
          <a:p>
            <a:pPr algn="ctr"/>
            <a:r>
              <a:rPr lang="en-GB" b="1"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rPr>
              <a:t>contributes to the “visibility” of the EFACI</a:t>
            </a:r>
            <a:endParaRPr lang="en-GB"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endParaRPr>
          </a:p>
        </p:txBody>
      </p:sp>
      <p:sp>
        <p:nvSpPr>
          <p:cNvPr id="6" name="ZoneTexte 5"/>
          <p:cNvSpPr txBox="1"/>
          <p:nvPr/>
        </p:nvSpPr>
        <p:spPr>
          <a:xfrm>
            <a:off x="5499061" y="3573017"/>
            <a:ext cx="2652295" cy="738664"/>
          </a:xfrm>
          <a:prstGeom prst="rect">
            <a:avLst/>
          </a:prstGeom>
          <a:noFill/>
        </p:spPr>
        <p:txBody>
          <a:bodyPr wrap="square" rtlCol="0">
            <a:spAutoFit/>
          </a:bodyPr>
          <a:lstStyle/>
          <a:p>
            <a:pPr algn="ctr"/>
            <a:r>
              <a:rPr lang="en-GB" b="1"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rPr>
              <a:t>helps the EFACI to fix the difficulties </a:t>
            </a:r>
            <a:endParaRPr lang="en-GB"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endParaRPr>
          </a:p>
        </p:txBody>
      </p:sp>
      <p:sp>
        <p:nvSpPr>
          <p:cNvPr id="3" name="Titre 2"/>
          <p:cNvSpPr>
            <a:spLocks noGrp="1"/>
          </p:cNvSpPr>
          <p:nvPr>
            <p:ph type="title"/>
          </p:nvPr>
        </p:nvSpPr>
        <p:spPr>
          <a:xfrm>
            <a:off x="1208584" y="116632"/>
            <a:ext cx="8377022" cy="706197"/>
          </a:xfrm>
        </p:spPr>
        <p:txBody>
          <a:bodyPr>
            <a:normAutofit fontScale="90000"/>
          </a:bodyPr>
          <a:lstStyle/>
          <a:p>
            <a:r>
              <a:rPr lang="en-GB" dirty="0" smtClean="0"/>
              <a:t>Role of the Liaison Committee</a:t>
            </a:r>
            <a:endParaRPr lang="en-GB" dirty="0"/>
          </a:p>
        </p:txBody>
      </p:sp>
    </p:spTree>
    <p:extLst>
      <p:ext uri="{BB962C8B-B14F-4D97-AF65-F5344CB8AC3E}">
        <p14:creationId xmlns:p14="http://schemas.microsoft.com/office/powerpoint/2010/main" val="297673741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2" grpId="0"/>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1130575" y="260648"/>
            <a:ext cx="8514688" cy="1143000"/>
          </a:xfrm>
          <a:prstGeom prst="rect">
            <a:avLst/>
          </a:prstGeom>
        </p:spPr>
        <p:txBody>
          <a:bodyPr>
            <a:normAutofit fontScale="90000"/>
          </a:bodyPr>
          <a:lstStyle/>
          <a:p>
            <a:r>
              <a:rPr lang="en-GB" dirty="0"/>
              <a:t>Possible composition of the Liaison Committee</a:t>
            </a:r>
          </a:p>
        </p:txBody>
      </p:sp>
      <p:sp>
        <p:nvSpPr>
          <p:cNvPr id="3" name="Pladsholder til indhold 2"/>
          <p:cNvSpPr>
            <a:spLocks noGrp="1"/>
          </p:cNvSpPr>
          <p:nvPr>
            <p:ph idx="4294967295"/>
          </p:nvPr>
        </p:nvSpPr>
        <p:spPr>
          <a:xfrm>
            <a:off x="1052567" y="2276873"/>
            <a:ext cx="8658962" cy="4093915"/>
          </a:xfrm>
          <a:prstGeom prst="rect">
            <a:avLst/>
          </a:prstGeom>
        </p:spPr>
        <p:txBody>
          <a:bodyPr>
            <a:normAutofit/>
          </a:bodyPr>
          <a:lstStyle/>
          <a:p>
            <a:r>
              <a:rPr lang="en-GB" dirty="0"/>
              <a:t>1 representative of the </a:t>
            </a:r>
            <a:r>
              <a:rPr lang="en-GB" dirty="0" smtClean="0"/>
              <a:t>EC</a:t>
            </a:r>
          </a:p>
          <a:p>
            <a:r>
              <a:rPr lang="en-GB" dirty="0"/>
              <a:t>1 (or 2) </a:t>
            </a:r>
            <a:r>
              <a:rPr lang="en-GB" dirty="0" smtClean="0"/>
              <a:t>experts</a:t>
            </a:r>
            <a:endParaRPr lang="en-GB" dirty="0"/>
          </a:p>
          <a:p>
            <a:r>
              <a:rPr lang="en-GB" dirty="0"/>
              <a:t>2 (or 3) representatives of the </a:t>
            </a:r>
            <a:r>
              <a:rPr lang="en-GB" dirty="0" smtClean="0"/>
              <a:t>construction </a:t>
            </a:r>
            <a:r>
              <a:rPr lang="en-GB" dirty="0"/>
              <a:t>sector</a:t>
            </a:r>
          </a:p>
          <a:p>
            <a:r>
              <a:rPr lang="en-GB" dirty="0"/>
              <a:t>2 (or 3) representatives of the </a:t>
            </a:r>
            <a:r>
              <a:rPr lang="en-GB" dirty="0" smtClean="0"/>
              <a:t>insurance </a:t>
            </a:r>
            <a:r>
              <a:rPr lang="en-GB" dirty="0"/>
              <a:t>sector</a:t>
            </a:r>
          </a:p>
          <a:p>
            <a:pPr marL="0" indent="0">
              <a:buNone/>
            </a:pPr>
            <a:endParaRPr lang="en-US" sz="4200" dirty="0"/>
          </a:p>
        </p:txBody>
      </p:sp>
      <p:sp>
        <p:nvSpPr>
          <p:cNvPr id="6" name="Pladsholder til diasnummer 5"/>
          <p:cNvSpPr>
            <a:spLocks noGrp="1"/>
          </p:cNvSpPr>
          <p:nvPr>
            <p:ph type="sldNum" sz="quarter" idx="4294967295"/>
          </p:nvPr>
        </p:nvSpPr>
        <p:spPr>
          <a:xfrm>
            <a:off x="7594600" y="6356357"/>
            <a:ext cx="2311400" cy="365125"/>
          </a:xfrm>
        </p:spPr>
        <p:txBody>
          <a:bodyPr/>
          <a:lstStyle/>
          <a:p>
            <a:fld id="{89F92210-CE77-43BF-93D7-3A86A1FE93B0}" type="slidenum">
              <a:rPr lang="da-DK" smtClean="0"/>
              <a:pPr/>
              <a:t>27</a:t>
            </a:fld>
            <a:endParaRPr lang="da-DK"/>
          </a:p>
        </p:txBody>
      </p:sp>
      <p:pic>
        <p:nvPicPr>
          <p:cNvPr id="4" name="Imag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266358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4294967295"/>
          </p:nvPr>
        </p:nvSpPr>
        <p:spPr>
          <a:xfrm>
            <a:off x="1052567" y="1988841"/>
            <a:ext cx="8658962" cy="4093915"/>
          </a:xfrm>
          <a:prstGeom prst="rect">
            <a:avLst/>
          </a:prstGeom>
        </p:spPr>
        <p:txBody>
          <a:bodyPr>
            <a:normAutofit/>
          </a:bodyPr>
          <a:lstStyle/>
          <a:p>
            <a:pPr marL="0" indent="0" algn="ctr">
              <a:buNone/>
            </a:pPr>
            <a:endParaRPr lang="en-US" sz="4200" dirty="0" smtClean="0"/>
          </a:p>
          <a:p>
            <a:pPr marL="0" indent="0" algn="ctr">
              <a:buNone/>
            </a:pPr>
            <a:r>
              <a:rPr lang="en-US" sz="4200" dirty="0" smtClean="0"/>
              <a:t>Thank you for your attention</a:t>
            </a:r>
            <a:endParaRPr lang="en-US" sz="4200" dirty="0"/>
          </a:p>
        </p:txBody>
      </p:sp>
      <p:sp>
        <p:nvSpPr>
          <p:cNvPr id="6" name="Pladsholder til diasnummer 5"/>
          <p:cNvSpPr>
            <a:spLocks noGrp="1"/>
          </p:cNvSpPr>
          <p:nvPr>
            <p:ph type="sldNum" sz="quarter" idx="4294967295"/>
          </p:nvPr>
        </p:nvSpPr>
        <p:spPr>
          <a:xfrm>
            <a:off x="7594600" y="6356357"/>
            <a:ext cx="2311400" cy="365125"/>
          </a:xfrm>
        </p:spPr>
        <p:txBody>
          <a:bodyPr/>
          <a:lstStyle/>
          <a:p>
            <a:fld id="{89F92210-CE77-43BF-93D7-3A86A1FE93B0}" type="slidenum">
              <a:rPr lang="da-DK" smtClean="0"/>
              <a:pPr/>
              <a:t>28</a:t>
            </a:fld>
            <a:endParaRPr lang="da-DK"/>
          </a:p>
        </p:txBody>
      </p:sp>
      <p:pic>
        <p:nvPicPr>
          <p:cNvPr id="4" name="Imag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63062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alpha val="91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920554" y="116636"/>
            <a:ext cx="8619327" cy="562075"/>
          </a:xfrm>
        </p:spPr>
        <p:txBody>
          <a:bodyPr>
            <a:noAutofit/>
          </a:bodyPr>
          <a:lstStyle/>
          <a:p>
            <a:r>
              <a:rPr lang="en-GB" sz="4000" dirty="0" smtClean="0"/>
              <a:t>Challenges encountered</a:t>
            </a:r>
            <a:endParaRPr lang="en-GB" sz="4000" dirty="0"/>
          </a:p>
        </p:txBody>
      </p:sp>
      <p:sp>
        <p:nvSpPr>
          <p:cNvPr id="5" name="Espace réservé du numéro de diapositive 4"/>
          <p:cNvSpPr>
            <a:spLocks noGrp="1"/>
          </p:cNvSpPr>
          <p:nvPr>
            <p:ph type="sldNum" sz="quarter" idx="12"/>
          </p:nvPr>
        </p:nvSpPr>
        <p:spPr/>
        <p:txBody>
          <a:bodyPr/>
          <a:lstStyle/>
          <a:p>
            <a:fld id="{769F21D7-3695-4D66-A085-8A419778C1F8}" type="slidenum">
              <a:rPr lang="en-GB" smtClean="0"/>
              <a:pPr/>
              <a:t>3</a:t>
            </a:fld>
            <a:endParaRPr lang="en-GB"/>
          </a:p>
        </p:txBody>
      </p:sp>
      <p:sp>
        <p:nvSpPr>
          <p:cNvPr id="7" name="Rectangle 1"/>
          <p:cNvSpPr>
            <a:spLocks noChangeArrowheads="1"/>
          </p:cNvSpPr>
          <p:nvPr/>
        </p:nvSpPr>
        <p:spPr bwMode="auto">
          <a:xfrm>
            <a:off x="3190217" y="1279680"/>
            <a:ext cx="216669" cy="431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7287" tIns="53643" rIns="107287" bIns="53643" numCol="1" anchor="ctr" anchorCtr="0" compatLnSpc="1">
            <a:prstTxWarp prst="textNoShape">
              <a:avLst/>
            </a:prstTxWarp>
            <a:spAutoFit/>
          </a:bodyPr>
          <a:lstStyle/>
          <a:p>
            <a:pPr fontAlgn="base">
              <a:spcBef>
                <a:spcPct val="0"/>
              </a:spcBef>
              <a:spcAft>
                <a:spcPct val="0"/>
              </a:spcAft>
            </a:pPr>
            <a:endParaRPr lang="fr-FR" altLang="fr-FR">
              <a:latin typeface="Arial" pitchFamily="34" charset="0"/>
            </a:endParaRPr>
          </a:p>
        </p:txBody>
      </p:sp>
      <p:sp>
        <p:nvSpPr>
          <p:cNvPr id="13" name="Rectangle 1"/>
          <p:cNvSpPr>
            <a:spLocks noChangeArrowheads="1"/>
          </p:cNvSpPr>
          <p:nvPr/>
        </p:nvSpPr>
        <p:spPr bwMode="auto">
          <a:xfrm>
            <a:off x="2247900" y="1914009"/>
            <a:ext cx="1846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endParaRPr>
          </a:p>
        </p:txBody>
      </p:sp>
      <p:graphicFrame>
        <p:nvGraphicFramePr>
          <p:cNvPr id="18" name="Espace réservé du contenu 17"/>
          <p:cNvGraphicFramePr>
            <a:graphicFrameLocks noGrp="1"/>
          </p:cNvGraphicFramePr>
          <p:nvPr>
            <p:ph idx="1"/>
            <p:extLst>
              <p:ext uri="{D42A27DB-BD31-4B8C-83A1-F6EECF244321}">
                <p14:modId xmlns:p14="http://schemas.microsoft.com/office/powerpoint/2010/main" val="2613604345"/>
              </p:ext>
            </p:extLst>
          </p:nvPr>
        </p:nvGraphicFramePr>
        <p:xfrm>
          <a:off x="848543" y="905206"/>
          <a:ext cx="9057456" cy="5976665"/>
        </p:xfrm>
        <a:graphic>
          <a:graphicData uri="http://schemas.openxmlformats.org/drawingml/2006/table">
            <a:tbl>
              <a:tblPr firstRow="1" bandRow="1">
                <a:tableStyleId>{5940675A-B579-460E-94D1-54222C63F5DA}</a:tableStyleId>
              </a:tblPr>
              <a:tblGrid>
                <a:gridCol w="3114406"/>
                <a:gridCol w="2971525"/>
                <a:gridCol w="2971525"/>
              </a:tblGrid>
              <a:tr h="462776">
                <a:tc>
                  <a:txBody>
                    <a:bodyPr/>
                    <a:lstStyle/>
                    <a:p>
                      <a:pPr algn="ctr"/>
                      <a:r>
                        <a:rPr lang="en-GB" sz="2400" b="0" noProof="0" smtClean="0">
                          <a:latin typeface="+mn-lt"/>
                        </a:rPr>
                        <a:t>Challenges</a:t>
                      </a:r>
                      <a:endParaRPr lang="en-GB" sz="2400" b="0" noProof="0">
                        <a:latin typeface="+mn-lt"/>
                      </a:endParaRPr>
                    </a:p>
                  </a:txBody>
                  <a:tcPr>
                    <a:solidFill>
                      <a:schemeClr val="accent3"/>
                    </a:solidFill>
                  </a:tcPr>
                </a:tc>
                <a:tc>
                  <a:txBody>
                    <a:bodyPr/>
                    <a:lstStyle/>
                    <a:p>
                      <a:pPr algn="ctr"/>
                      <a:r>
                        <a:rPr lang="en-GB" sz="2400" b="0" noProof="0" smtClean="0">
                          <a:latin typeface="+mn-lt"/>
                        </a:rPr>
                        <a:t>WP</a:t>
                      </a:r>
                      <a:r>
                        <a:rPr lang="en-GB" sz="2400" b="0" baseline="0" noProof="0" smtClean="0">
                          <a:latin typeface="+mn-lt"/>
                        </a:rPr>
                        <a:t> Concerned</a:t>
                      </a:r>
                      <a:endParaRPr lang="en-GB" sz="2400" b="0" noProof="0">
                        <a:latin typeface="+mn-lt"/>
                      </a:endParaRPr>
                    </a:p>
                  </a:txBody>
                  <a:tcPr>
                    <a:solidFill>
                      <a:schemeClr val="accent3"/>
                    </a:solidFill>
                  </a:tcPr>
                </a:tc>
                <a:tc>
                  <a:txBody>
                    <a:bodyPr/>
                    <a:lstStyle/>
                    <a:p>
                      <a:pPr algn="ctr"/>
                      <a:r>
                        <a:rPr lang="en-GB" sz="2400" b="0" noProof="0" smtClean="0">
                          <a:latin typeface="+mn-lt"/>
                        </a:rPr>
                        <a:t>Actions</a:t>
                      </a:r>
                      <a:endParaRPr lang="en-GB" sz="2400" b="0" noProof="0">
                        <a:latin typeface="+mn-lt"/>
                      </a:endParaRPr>
                    </a:p>
                  </a:txBody>
                  <a:tcPr>
                    <a:solidFill>
                      <a:schemeClr val="accent3"/>
                    </a:solidFill>
                  </a:tcPr>
                </a:tc>
              </a:tr>
              <a:tr h="1573437">
                <a:tc>
                  <a:txBody>
                    <a:bodyPr/>
                    <a:lstStyle/>
                    <a:p>
                      <a:pPr algn="l"/>
                      <a:r>
                        <a:rPr lang="en-GB" sz="2400" kern="1200" noProof="0" smtClean="0">
                          <a:solidFill>
                            <a:schemeClr val="tx1"/>
                          </a:solidFill>
                          <a:effectLst/>
                          <a:latin typeface="+mn-lt"/>
                          <a:ea typeface="+mn-ea"/>
                          <a:cs typeface="+mn-cs"/>
                        </a:rPr>
                        <a:t>Different concepts of construction insurance throughout Europe</a:t>
                      </a:r>
                    </a:p>
                  </a:txBody>
                  <a:tcPr/>
                </a:tc>
                <a:tc>
                  <a:txBody>
                    <a:bodyPr/>
                    <a:lstStyle/>
                    <a:p>
                      <a:pPr algn="ctr"/>
                      <a:r>
                        <a:rPr lang="en-GB" sz="2400" kern="1200" noProof="0" dirty="0" smtClean="0">
                          <a:solidFill>
                            <a:schemeClr val="tx1"/>
                          </a:solidFill>
                          <a:effectLst/>
                          <a:latin typeface="+mn-lt"/>
                          <a:ea typeface="+mn-ea"/>
                          <a:cs typeface="+mn-cs"/>
                        </a:rPr>
                        <a:t>WP 3 </a:t>
                      </a:r>
                    </a:p>
                    <a:p>
                      <a:pPr algn="ctr"/>
                      <a:r>
                        <a:rPr lang="en-GB" sz="2400" kern="1200" noProof="0" dirty="0" smtClean="0">
                          <a:solidFill>
                            <a:schemeClr val="tx1"/>
                          </a:solidFill>
                          <a:effectLst/>
                          <a:latin typeface="+mn-lt"/>
                          <a:ea typeface="+mn-ea"/>
                          <a:cs typeface="+mn-cs"/>
                        </a:rPr>
                        <a:t>(with consequences for </a:t>
                      </a:r>
                    </a:p>
                    <a:p>
                      <a:pPr algn="ctr"/>
                      <a:r>
                        <a:rPr lang="en-GB" sz="2400" kern="1200" noProof="0" dirty="0" smtClean="0">
                          <a:solidFill>
                            <a:schemeClr val="tx1"/>
                          </a:solidFill>
                          <a:effectLst/>
                          <a:latin typeface="+mn-lt"/>
                          <a:ea typeface="+mn-ea"/>
                          <a:cs typeface="+mn-cs"/>
                        </a:rPr>
                        <a:t>WP 1 and WP 2)</a:t>
                      </a:r>
                      <a:endParaRPr lang="en-GB" sz="2400" noProof="0" dirty="0">
                        <a:latin typeface="+mn-lt"/>
                      </a:endParaRPr>
                    </a:p>
                  </a:txBody>
                  <a:tcPr/>
                </a:tc>
                <a:tc>
                  <a:txBody>
                    <a:bodyPr/>
                    <a:lstStyle/>
                    <a:p>
                      <a:pPr algn="just"/>
                      <a:r>
                        <a:rPr lang="en-GB" sz="1600" kern="1200" noProof="0" dirty="0" smtClean="0">
                          <a:solidFill>
                            <a:schemeClr val="tx1"/>
                          </a:solidFill>
                          <a:effectLst/>
                          <a:latin typeface="+mn-lt"/>
                          <a:ea typeface="+mn-ea"/>
                          <a:cs typeface="+mn-cs"/>
                        </a:rPr>
                        <a:t>Systematic search for tools to promote the exchange of information and mutual recognition </a:t>
                      </a:r>
                      <a:endParaRPr lang="en-GB" sz="1600" noProof="0" dirty="0">
                        <a:latin typeface="+mn-lt"/>
                      </a:endParaRPr>
                    </a:p>
                  </a:txBody>
                  <a:tcPr/>
                </a:tc>
              </a:tr>
              <a:tr h="2560692">
                <a:tc rowSpan="2">
                  <a:txBody>
                    <a:bodyPr/>
                    <a:lstStyle/>
                    <a:p>
                      <a:pPr marL="0" marR="0" indent="0" algn="l" defTabSz="1072866" rtl="0" eaLnBrk="1" fontAlgn="auto" latinLnBrk="0" hangingPunct="1">
                        <a:lnSpc>
                          <a:spcPct val="100000"/>
                        </a:lnSpc>
                        <a:spcBef>
                          <a:spcPts val="0"/>
                        </a:spcBef>
                        <a:spcAft>
                          <a:spcPts val="0"/>
                        </a:spcAft>
                        <a:buClrTx/>
                        <a:buSzTx/>
                        <a:buFontTx/>
                        <a:buNone/>
                        <a:tabLst/>
                        <a:defRPr/>
                      </a:pPr>
                      <a:r>
                        <a:rPr lang="en-GB" sz="2400" kern="1200" noProof="0" dirty="0" smtClean="0">
                          <a:solidFill>
                            <a:schemeClr val="tx1"/>
                          </a:solidFill>
                          <a:effectLst/>
                          <a:latin typeface="+mn-lt"/>
                          <a:ea typeface="+mn-ea"/>
                          <a:cs typeface="+mn-cs"/>
                        </a:rPr>
                        <a:t>Scepticism of some national actors about an European</a:t>
                      </a:r>
                    </a:p>
                    <a:p>
                      <a:pPr marL="0" marR="0" indent="0" algn="l" defTabSz="1072866" rtl="0" eaLnBrk="1" fontAlgn="auto" latinLnBrk="0" hangingPunct="1">
                        <a:lnSpc>
                          <a:spcPct val="100000"/>
                        </a:lnSpc>
                        <a:spcBef>
                          <a:spcPts val="0"/>
                        </a:spcBef>
                        <a:spcAft>
                          <a:spcPts val="0"/>
                        </a:spcAft>
                        <a:buClrTx/>
                        <a:buSzTx/>
                        <a:buFontTx/>
                        <a:buNone/>
                        <a:tabLst/>
                        <a:defRPr/>
                      </a:pPr>
                      <a:r>
                        <a:rPr lang="en-GB" sz="2400" kern="1200" noProof="0" dirty="0" smtClean="0">
                          <a:solidFill>
                            <a:schemeClr val="tx1"/>
                          </a:solidFill>
                          <a:effectLst/>
                          <a:latin typeface="+mn-lt"/>
                          <a:ea typeface="+mn-ea"/>
                          <a:cs typeface="+mn-cs"/>
                        </a:rPr>
                        <a:t>initiative in</a:t>
                      </a:r>
                    </a:p>
                    <a:p>
                      <a:pPr marL="0" marR="0" indent="0" algn="l" defTabSz="1072866" rtl="0" eaLnBrk="1" fontAlgn="auto" latinLnBrk="0" hangingPunct="1">
                        <a:lnSpc>
                          <a:spcPct val="100000"/>
                        </a:lnSpc>
                        <a:spcBef>
                          <a:spcPts val="0"/>
                        </a:spcBef>
                        <a:spcAft>
                          <a:spcPts val="0"/>
                        </a:spcAft>
                        <a:buClrTx/>
                        <a:buSzTx/>
                        <a:buFontTx/>
                        <a:buNone/>
                        <a:tabLst/>
                        <a:defRPr/>
                      </a:pPr>
                      <a:r>
                        <a:rPr lang="en-GB" sz="2400" kern="1200" noProof="0" dirty="0" smtClean="0">
                          <a:solidFill>
                            <a:schemeClr val="tx1"/>
                          </a:solidFill>
                          <a:effectLst/>
                          <a:latin typeface="+mn-lt"/>
                          <a:ea typeface="+mn-ea"/>
                          <a:cs typeface="+mn-cs"/>
                        </a:rPr>
                        <a:t> construction insurance</a:t>
                      </a:r>
                    </a:p>
                  </a:txBody>
                  <a:tcPr/>
                </a:tc>
                <a:tc>
                  <a:txBody>
                    <a:bodyPr/>
                    <a:lstStyle/>
                    <a:p>
                      <a:pPr algn="ctr"/>
                      <a:endParaRPr lang="en-GB" sz="2400" kern="1200" noProof="0" dirty="0" smtClean="0">
                        <a:solidFill>
                          <a:schemeClr val="tx1"/>
                        </a:solidFill>
                        <a:effectLst/>
                        <a:latin typeface="+mn-lt"/>
                        <a:ea typeface="+mn-ea"/>
                        <a:cs typeface="+mn-cs"/>
                      </a:endParaRPr>
                    </a:p>
                    <a:p>
                      <a:pPr algn="ctr"/>
                      <a:endParaRPr lang="en-GB" sz="2400" kern="1200" noProof="0" dirty="0" smtClean="0">
                        <a:solidFill>
                          <a:schemeClr val="tx1"/>
                        </a:solidFill>
                        <a:effectLst/>
                        <a:latin typeface="+mn-lt"/>
                        <a:ea typeface="+mn-ea"/>
                        <a:cs typeface="+mn-cs"/>
                      </a:endParaRPr>
                    </a:p>
                    <a:p>
                      <a:pPr algn="ctr"/>
                      <a:r>
                        <a:rPr lang="en-GB" sz="2400" kern="1200" noProof="0" dirty="0" smtClean="0">
                          <a:solidFill>
                            <a:schemeClr val="tx1"/>
                          </a:solidFill>
                          <a:effectLst/>
                          <a:latin typeface="+mn-lt"/>
                          <a:ea typeface="+mn-ea"/>
                          <a:cs typeface="+mn-cs"/>
                        </a:rPr>
                        <a:t>WP 1</a:t>
                      </a:r>
                      <a:endParaRPr lang="en-GB" sz="2400" noProof="0" dirty="0">
                        <a:latin typeface="+mn-lt"/>
                      </a:endParaRPr>
                    </a:p>
                  </a:txBody>
                  <a:tcPr/>
                </a:tc>
                <a:tc>
                  <a:txBody>
                    <a:bodyPr/>
                    <a:lstStyle/>
                    <a:p>
                      <a:pPr algn="just"/>
                      <a:r>
                        <a:rPr lang="en-GB" sz="1600" kern="1200" noProof="0" smtClean="0">
                          <a:solidFill>
                            <a:schemeClr val="tx1"/>
                          </a:solidFill>
                          <a:effectLst/>
                          <a:latin typeface="+mn-lt"/>
                          <a:ea typeface="+mn-ea"/>
                          <a:cs typeface="+mn-cs"/>
                        </a:rPr>
                        <a:t>Creation of the “Elios 2-test” status which permits the description of corresponding QS by Elios 2 partners. The QS providers are invited to validate recorded information.</a:t>
                      </a:r>
                    </a:p>
                    <a:p>
                      <a:pPr algn="just"/>
                      <a:r>
                        <a:rPr lang="en-GB" sz="1600" kern="1200" noProof="0" smtClean="0">
                          <a:solidFill>
                            <a:schemeClr val="tx1"/>
                          </a:solidFill>
                          <a:effectLst/>
                          <a:latin typeface="+mn-lt"/>
                          <a:ea typeface="+mn-ea"/>
                          <a:cs typeface="+mn-cs"/>
                        </a:rPr>
                        <a:t>PR actions through European and local networks and advertisement on professional websites.</a:t>
                      </a:r>
                      <a:endParaRPr lang="en-GB" sz="1600" noProof="0">
                        <a:latin typeface="+mn-lt"/>
                      </a:endParaRPr>
                    </a:p>
                  </a:txBody>
                  <a:tcPr/>
                </a:tc>
              </a:tr>
              <a:tr h="1379760">
                <a:tc vMerge="1">
                  <a:txBody>
                    <a:bodyPr/>
                    <a:lstStyle/>
                    <a:p>
                      <a:endParaRPr lang="fr-FR"/>
                    </a:p>
                  </a:txBody>
                  <a:tcPr/>
                </a:tc>
                <a:tc>
                  <a:txBody>
                    <a:bodyPr/>
                    <a:lstStyle/>
                    <a:p>
                      <a:pPr algn="ctr"/>
                      <a:endParaRPr lang="en-GB" sz="2400" noProof="0" smtClean="0">
                        <a:latin typeface="+mn-lt"/>
                      </a:endParaRPr>
                    </a:p>
                    <a:p>
                      <a:pPr algn="ctr"/>
                      <a:r>
                        <a:rPr lang="en-GB" sz="2400" noProof="0" smtClean="0">
                          <a:latin typeface="+mn-lt"/>
                        </a:rPr>
                        <a:t>WP 2</a:t>
                      </a:r>
                    </a:p>
                    <a:p>
                      <a:pPr algn="ctr"/>
                      <a:endParaRPr lang="en-GB" sz="2400" noProof="0">
                        <a:latin typeface="+mn-lt"/>
                      </a:endParaRPr>
                    </a:p>
                  </a:txBody>
                  <a:tcPr/>
                </a:tc>
                <a:tc>
                  <a:txBody>
                    <a:bodyPr/>
                    <a:lstStyle/>
                    <a:p>
                      <a:pPr algn="ctr"/>
                      <a:r>
                        <a:rPr lang="en-GB" sz="1600" kern="1200" noProof="0" dirty="0" smtClean="0">
                          <a:solidFill>
                            <a:schemeClr val="tx1"/>
                          </a:solidFill>
                          <a:effectLst/>
                          <a:latin typeface="+mn-lt"/>
                          <a:ea typeface="+mn-ea"/>
                          <a:cs typeface="+mn-cs"/>
                        </a:rPr>
                        <a:t>Stimulate exchange of information between selected key national actors holding information on building pathology</a:t>
                      </a:r>
                    </a:p>
                  </a:txBody>
                  <a:tcPr/>
                </a:tc>
              </a:tr>
            </a:tbl>
          </a:graphicData>
        </a:graphic>
      </p:graphicFrame>
    </p:spTree>
    <p:extLst>
      <p:ext uri="{BB962C8B-B14F-4D97-AF65-F5344CB8AC3E}">
        <p14:creationId xmlns:p14="http://schemas.microsoft.com/office/powerpoint/2010/main" val="318563042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idx="1"/>
            <p:extLst>
              <p:ext uri="{D42A27DB-BD31-4B8C-83A1-F6EECF244321}">
                <p14:modId xmlns:p14="http://schemas.microsoft.com/office/powerpoint/2010/main" val="2856784380"/>
              </p:ext>
            </p:extLst>
          </p:nvPr>
        </p:nvGraphicFramePr>
        <p:xfrm>
          <a:off x="848544" y="1"/>
          <a:ext cx="9057456" cy="6858000"/>
        </p:xfrm>
        <a:graphic>
          <a:graphicData uri="http://schemas.openxmlformats.org/drawingml/2006/table">
            <a:tbl>
              <a:tblPr firstRow="1" bandRow="1">
                <a:tableStyleId>{5940675A-B579-460E-94D1-54222C63F5DA}</a:tableStyleId>
              </a:tblPr>
              <a:tblGrid>
                <a:gridCol w="3019152"/>
                <a:gridCol w="3019152"/>
                <a:gridCol w="3019152"/>
              </a:tblGrid>
              <a:tr h="397014">
                <a:tc>
                  <a:txBody>
                    <a:bodyPr/>
                    <a:lstStyle/>
                    <a:p>
                      <a:pPr algn="ctr">
                        <a:spcAft>
                          <a:spcPts val="0"/>
                        </a:spcAft>
                      </a:pPr>
                      <a:r>
                        <a:rPr lang="en-GB" sz="2400" noProof="0" smtClean="0">
                          <a:effectLst/>
                          <a:latin typeface="+mn-lt"/>
                          <a:ea typeface="Times New Roman"/>
                          <a:cs typeface="Calibri" panose="020F0502020204030204" pitchFamily="34" charset="0"/>
                        </a:rPr>
                        <a:t>Challenges</a:t>
                      </a:r>
                      <a:endParaRPr lang="en-GB" sz="2400" noProof="0">
                        <a:effectLst/>
                        <a:latin typeface="+mn-lt"/>
                        <a:ea typeface="Times New Roman"/>
                        <a:cs typeface="Calibri" panose="020F0502020204030204" pitchFamily="34" charset="0"/>
                      </a:endParaRPr>
                    </a:p>
                  </a:txBody>
                  <a:tcPr marL="68580" marR="68580" marT="0" marB="0">
                    <a:solidFill>
                      <a:schemeClr val="accent3"/>
                    </a:solidFill>
                  </a:tcPr>
                </a:tc>
                <a:tc>
                  <a:txBody>
                    <a:bodyPr/>
                    <a:lstStyle/>
                    <a:p>
                      <a:pPr algn="ctr">
                        <a:spcAft>
                          <a:spcPts val="0"/>
                        </a:spcAft>
                      </a:pPr>
                      <a:r>
                        <a:rPr lang="en-GB" sz="2400" noProof="0" smtClean="0">
                          <a:effectLst/>
                          <a:latin typeface="+mn-lt"/>
                          <a:ea typeface="Times New Roman"/>
                          <a:cs typeface="Calibri" panose="020F0502020204030204" pitchFamily="34" charset="0"/>
                        </a:rPr>
                        <a:t>WP Concerned</a:t>
                      </a:r>
                      <a:endParaRPr lang="en-GB" sz="2400" noProof="0">
                        <a:effectLst/>
                        <a:latin typeface="+mn-lt"/>
                        <a:ea typeface="Times New Roman"/>
                        <a:cs typeface="Calibri" panose="020F0502020204030204" pitchFamily="34" charset="0"/>
                      </a:endParaRPr>
                    </a:p>
                  </a:txBody>
                  <a:tcPr marL="68580" marR="68580" marT="0" marB="0">
                    <a:solidFill>
                      <a:schemeClr val="accent3"/>
                    </a:solidFill>
                  </a:tcPr>
                </a:tc>
                <a:tc>
                  <a:txBody>
                    <a:bodyPr/>
                    <a:lstStyle/>
                    <a:p>
                      <a:pPr algn="ctr">
                        <a:spcAft>
                          <a:spcPts val="0"/>
                        </a:spcAft>
                      </a:pPr>
                      <a:r>
                        <a:rPr lang="en-GB" sz="2400" noProof="0" smtClean="0">
                          <a:effectLst/>
                          <a:latin typeface="+mn-lt"/>
                          <a:ea typeface="Times New Roman"/>
                          <a:cs typeface="Calibri" panose="020F0502020204030204" pitchFamily="34" charset="0"/>
                        </a:rPr>
                        <a:t>Actions</a:t>
                      </a:r>
                      <a:endParaRPr lang="en-GB" sz="2400" noProof="0">
                        <a:effectLst/>
                        <a:latin typeface="+mn-lt"/>
                        <a:ea typeface="Times New Roman"/>
                        <a:cs typeface="Calibri" panose="020F0502020204030204" pitchFamily="34" charset="0"/>
                      </a:endParaRPr>
                    </a:p>
                  </a:txBody>
                  <a:tcPr marL="68580" marR="68580" marT="0" marB="0">
                    <a:solidFill>
                      <a:schemeClr val="accent3"/>
                    </a:solidFill>
                  </a:tcPr>
                </a:tc>
              </a:tr>
              <a:tr h="2936812">
                <a:tc>
                  <a:txBody>
                    <a:bodyPr/>
                    <a:lstStyle/>
                    <a:p>
                      <a:pPr algn="just">
                        <a:spcAft>
                          <a:spcPts val="0"/>
                        </a:spcAft>
                      </a:pPr>
                      <a:r>
                        <a:rPr lang="en-GB" sz="2000" noProof="0" dirty="0" smtClean="0">
                          <a:effectLst/>
                          <a:latin typeface="+mn-lt"/>
                          <a:ea typeface="Times New Roman"/>
                          <a:cs typeface="Calibri" panose="020F0502020204030204" pitchFamily="34" charset="0"/>
                        </a:rPr>
                        <a:t>Conformity/complementarity of national Quality Signs in relation to the CE marking</a:t>
                      </a:r>
                    </a:p>
                    <a:p>
                      <a:pPr algn="just">
                        <a:spcAft>
                          <a:spcPts val="0"/>
                        </a:spcAft>
                      </a:pPr>
                      <a:r>
                        <a:rPr lang="en-GB" sz="2000" noProof="0" dirty="0" smtClean="0">
                          <a:effectLst/>
                          <a:latin typeface="+mn-lt"/>
                          <a:ea typeface="Times New Roman"/>
                          <a:cs typeface="Calibri" panose="020F0502020204030204" pitchFamily="34" charset="0"/>
                        </a:rPr>
                        <a:t> </a:t>
                      </a:r>
                      <a:endParaRPr lang="en-GB" sz="2000" noProof="0" dirty="0">
                        <a:effectLst/>
                        <a:latin typeface="+mn-lt"/>
                        <a:ea typeface="Times New Roman"/>
                        <a:cs typeface="Calibri" panose="020F0502020204030204" pitchFamily="34" charset="0"/>
                      </a:endParaRPr>
                    </a:p>
                  </a:txBody>
                  <a:tcPr marL="68580" marR="68580" marT="0" marB="0"/>
                </a:tc>
                <a:tc>
                  <a:txBody>
                    <a:bodyPr/>
                    <a:lstStyle/>
                    <a:p>
                      <a:pPr algn="ctr">
                        <a:spcAft>
                          <a:spcPts val="0"/>
                        </a:spcAft>
                      </a:pPr>
                      <a:endParaRPr lang="en-GB" sz="2400" noProof="0" smtClean="0">
                        <a:effectLst/>
                        <a:latin typeface="+mn-lt"/>
                        <a:ea typeface="Times New Roman"/>
                        <a:cs typeface="Calibri" panose="020F0502020204030204" pitchFamily="34" charset="0"/>
                      </a:endParaRPr>
                    </a:p>
                    <a:p>
                      <a:pPr algn="ctr">
                        <a:spcAft>
                          <a:spcPts val="0"/>
                        </a:spcAft>
                      </a:pPr>
                      <a:endParaRPr lang="en-GB" sz="2400" noProof="0" smtClean="0">
                        <a:effectLst/>
                        <a:latin typeface="+mn-lt"/>
                        <a:ea typeface="Times New Roman"/>
                        <a:cs typeface="Calibri" panose="020F0502020204030204" pitchFamily="34" charset="0"/>
                      </a:endParaRPr>
                    </a:p>
                    <a:p>
                      <a:pPr algn="ctr">
                        <a:spcAft>
                          <a:spcPts val="0"/>
                        </a:spcAft>
                      </a:pPr>
                      <a:endParaRPr lang="en-GB" sz="2400" noProof="0" smtClean="0">
                        <a:effectLst/>
                        <a:latin typeface="+mn-lt"/>
                        <a:ea typeface="Times New Roman"/>
                        <a:cs typeface="Calibri" panose="020F0502020204030204" pitchFamily="34" charset="0"/>
                      </a:endParaRPr>
                    </a:p>
                    <a:p>
                      <a:pPr algn="ctr">
                        <a:spcAft>
                          <a:spcPts val="0"/>
                        </a:spcAft>
                      </a:pPr>
                      <a:r>
                        <a:rPr lang="en-GB" sz="2400" noProof="0" smtClean="0">
                          <a:effectLst/>
                          <a:latin typeface="+mn-lt"/>
                          <a:ea typeface="Times New Roman"/>
                          <a:cs typeface="Calibri" panose="020F0502020204030204" pitchFamily="34" charset="0"/>
                        </a:rPr>
                        <a:t>WP 1</a:t>
                      </a:r>
                      <a:endParaRPr lang="en-GB" sz="2400" noProof="0">
                        <a:effectLst/>
                        <a:latin typeface="+mn-lt"/>
                        <a:ea typeface="Times New Roman"/>
                        <a:cs typeface="Calibri" panose="020F0502020204030204" pitchFamily="34" charset="0"/>
                      </a:endParaRPr>
                    </a:p>
                  </a:txBody>
                  <a:tcPr marL="68580" marR="68580" marT="0" marB="0"/>
                </a:tc>
                <a:tc>
                  <a:txBody>
                    <a:bodyPr/>
                    <a:lstStyle/>
                    <a:p>
                      <a:pPr algn="just">
                        <a:spcAft>
                          <a:spcPts val="0"/>
                        </a:spcAft>
                      </a:pPr>
                      <a:r>
                        <a:rPr lang="en-GB" sz="1800" noProof="0" smtClean="0">
                          <a:effectLst/>
                          <a:latin typeface="+mn-lt"/>
                          <a:ea typeface="Times New Roman"/>
                          <a:cs typeface="Calibri" panose="020F0502020204030204" pitchFamily="34" charset="0"/>
                        </a:rPr>
                        <a:t>Interaction</a:t>
                      </a:r>
                      <a:r>
                        <a:rPr lang="en-GB" sz="1800" baseline="0" noProof="0" smtClean="0">
                          <a:effectLst/>
                          <a:latin typeface="+mn-lt"/>
                          <a:ea typeface="Times New Roman"/>
                          <a:cs typeface="Calibri" panose="020F0502020204030204" pitchFamily="34" charset="0"/>
                        </a:rPr>
                        <a:t> </a:t>
                      </a:r>
                      <a:r>
                        <a:rPr lang="en-GB" sz="1800" noProof="0" smtClean="0">
                          <a:effectLst/>
                          <a:latin typeface="+mn-lt"/>
                          <a:ea typeface="Times New Roman"/>
                          <a:cs typeface="Calibri" panose="020F0502020204030204" pitchFamily="34" charset="0"/>
                        </a:rPr>
                        <a:t>with representatives of the EC and several stakeholders of the construction and insurance sectors, especially sign providers, in order to focus the debate on the access to insurance. Attempt to better understand the underwriting process.</a:t>
                      </a:r>
                      <a:endParaRPr lang="en-GB" sz="1800" noProof="0">
                        <a:effectLst/>
                        <a:latin typeface="+mn-lt"/>
                        <a:ea typeface="Times New Roman"/>
                        <a:cs typeface="Calibri" panose="020F0502020204030204" pitchFamily="34" charset="0"/>
                      </a:endParaRPr>
                    </a:p>
                  </a:txBody>
                  <a:tcPr marL="68580" marR="68580" marT="0" marB="0"/>
                </a:tc>
              </a:tr>
              <a:tr h="1762087">
                <a:tc>
                  <a:txBody>
                    <a:bodyPr/>
                    <a:lstStyle/>
                    <a:p>
                      <a:pPr algn="just">
                        <a:spcAft>
                          <a:spcPts val="0"/>
                        </a:spcAft>
                      </a:pPr>
                      <a:r>
                        <a:rPr lang="en-GB" sz="2000" noProof="0" smtClean="0">
                          <a:effectLst/>
                          <a:latin typeface="+mn-lt"/>
                          <a:ea typeface="Times New Roman"/>
                          <a:cs typeface="Calibri" panose="020F0502020204030204" pitchFamily="34" charset="0"/>
                        </a:rPr>
                        <a:t>Confidentiality of data on pathology and reluctance to disseminate  this data</a:t>
                      </a:r>
                    </a:p>
                    <a:p>
                      <a:pPr algn="just">
                        <a:spcAft>
                          <a:spcPts val="0"/>
                        </a:spcAft>
                      </a:pPr>
                      <a:r>
                        <a:rPr lang="en-GB" sz="2000" noProof="0" smtClean="0">
                          <a:effectLst/>
                          <a:latin typeface="+mn-lt"/>
                          <a:ea typeface="Times New Roman"/>
                          <a:cs typeface="Calibri" panose="020F0502020204030204" pitchFamily="34" charset="0"/>
                        </a:rPr>
                        <a:t> </a:t>
                      </a:r>
                      <a:endParaRPr lang="en-GB" sz="2000" noProof="0">
                        <a:effectLst/>
                        <a:latin typeface="+mn-lt"/>
                        <a:ea typeface="Times New Roman"/>
                        <a:cs typeface="Calibri" panose="020F0502020204030204" pitchFamily="34" charset="0"/>
                      </a:endParaRPr>
                    </a:p>
                  </a:txBody>
                  <a:tcPr marL="68580" marR="68580" marT="0" marB="0"/>
                </a:tc>
                <a:tc>
                  <a:txBody>
                    <a:bodyPr/>
                    <a:lstStyle/>
                    <a:p>
                      <a:pPr algn="ctr">
                        <a:spcAft>
                          <a:spcPts val="0"/>
                        </a:spcAft>
                      </a:pPr>
                      <a:r>
                        <a:rPr lang="en-GB" sz="2400" baseline="0" noProof="0" smtClean="0">
                          <a:effectLst/>
                          <a:latin typeface="+mn-lt"/>
                          <a:ea typeface="Times New Roman"/>
                          <a:cs typeface="Calibri" panose="020F0502020204030204" pitchFamily="34" charset="0"/>
                        </a:rPr>
                        <a:t>    </a:t>
                      </a:r>
                    </a:p>
                    <a:p>
                      <a:pPr algn="ctr">
                        <a:spcAft>
                          <a:spcPts val="0"/>
                        </a:spcAft>
                      </a:pPr>
                      <a:endParaRPr lang="en-GB" sz="2400" noProof="0" smtClean="0">
                        <a:effectLst/>
                        <a:latin typeface="+mn-lt"/>
                        <a:ea typeface="Times New Roman"/>
                        <a:cs typeface="Calibri" panose="020F0502020204030204" pitchFamily="34" charset="0"/>
                      </a:endParaRPr>
                    </a:p>
                    <a:p>
                      <a:pPr algn="ctr">
                        <a:spcAft>
                          <a:spcPts val="0"/>
                        </a:spcAft>
                      </a:pPr>
                      <a:r>
                        <a:rPr lang="en-GB" sz="2400" noProof="0" smtClean="0">
                          <a:effectLst/>
                          <a:latin typeface="+mn-lt"/>
                          <a:ea typeface="Times New Roman"/>
                          <a:cs typeface="Calibri" panose="020F0502020204030204" pitchFamily="34" charset="0"/>
                        </a:rPr>
                        <a:t>WP 2</a:t>
                      </a:r>
                      <a:endParaRPr lang="en-GB" sz="2400" noProof="0">
                        <a:effectLst/>
                        <a:latin typeface="+mn-lt"/>
                        <a:ea typeface="Times New Roman"/>
                        <a:cs typeface="Calibri" panose="020F0502020204030204" pitchFamily="34" charset="0"/>
                      </a:endParaRPr>
                    </a:p>
                  </a:txBody>
                  <a:tcPr marL="68580" marR="68580" marT="0" marB="0"/>
                </a:tc>
                <a:tc>
                  <a:txBody>
                    <a:bodyPr/>
                    <a:lstStyle/>
                    <a:p>
                      <a:pPr algn="just">
                        <a:spcAft>
                          <a:spcPts val="0"/>
                        </a:spcAft>
                      </a:pPr>
                      <a:r>
                        <a:rPr lang="en-GB" sz="1800" noProof="0" smtClean="0">
                          <a:effectLst/>
                          <a:latin typeface="+mn-lt"/>
                          <a:ea typeface="Times New Roman"/>
                          <a:cs typeface="Calibri" panose="020F0502020204030204" pitchFamily="34" charset="0"/>
                        </a:rPr>
                        <a:t>Emphasize qualitive data  rather than quantitative data.</a:t>
                      </a:r>
                    </a:p>
                    <a:p>
                      <a:pPr algn="just">
                        <a:spcAft>
                          <a:spcPts val="0"/>
                        </a:spcAft>
                      </a:pPr>
                      <a:r>
                        <a:rPr lang="en-GB" sz="1800" noProof="0" smtClean="0">
                          <a:effectLst/>
                          <a:latin typeface="+mn-lt"/>
                          <a:ea typeface="Times New Roman"/>
                          <a:cs typeface="Calibri" panose="020F0502020204030204" pitchFamily="34" charset="0"/>
                        </a:rPr>
                        <a:t>Focus on some eco-technologies based on predetermined criteria.</a:t>
                      </a:r>
                      <a:endParaRPr lang="en-GB" sz="1800" noProof="0">
                        <a:effectLst/>
                        <a:latin typeface="+mn-lt"/>
                        <a:ea typeface="Times New Roman"/>
                        <a:cs typeface="Calibri" panose="020F0502020204030204" pitchFamily="34" charset="0"/>
                      </a:endParaRPr>
                    </a:p>
                  </a:txBody>
                  <a:tcPr marL="68580" marR="68580" marT="0" marB="0"/>
                </a:tc>
              </a:tr>
              <a:tr h="1762087">
                <a:tc>
                  <a:txBody>
                    <a:bodyPr/>
                    <a:lstStyle/>
                    <a:p>
                      <a:pPr algn="just">
                        <a:spcAft>
                          <a:spcPts val="0"/>
                        </a:spcAft>
                      </a:pPr>
                      <a:r>
                        <a:rPr lang="en-GB" sz="2000" noProof="0" dirty="0" smtClean="0">
                          <a:effectLst/>
                          <a:latin typeface="+mn-lt"/>
                          <a:ea typeface="Times New Roman"/>
                          <a:cs typeface="Calibri" panose="020F0502020204030204" pitchFamily="34" charset="0"/>
                        </a:rPr>
                        <a:t>Lack</a:t>
                      </a:r>
                      <a:r>
                        <a:rPr lang="en-GB" sz="2000" baseline="0" noProof="0" dirty="0" smtClean="0">
                          <a:effectLst/>
                          <a:latin typeface="+mn-lt"/>
                          <a:ea typeface="Times New Roman"/>
                          <a:cs typeface="Calibri" panose="020F0502020204030204" pitchFamily="34" charset="0"/>
                        </a:rPr>
                        <a:t> of</a:t>
                      </a:r>
                      <a:r>
                        <a:rPr lang="en-GB" sz="2000" noProof="0" dirty="0" smtClean="0">
                          <a:effectLst/>
                          <a:latin typeface="+mn-lt"/>
                          <a:ea typeface="Times New Roman"/>
                          <a:cs typeface="Calibri" panose="020F0502020204030204" pitchFamily="34" charset="0"/>
                        </a:rPr>
                        <a:t> of guarantees in terms of energy performances</a:t>
                      </a:r>
                    </a:p>
                    <a:p>
                      <a:pPr algn="ctr">
                        <a:spcAft>
                          <a:spcPts val="0"/>
                        </a:spcAft>
                      </a:pPr>
                      <a:r>
                        <a:rPr lang="en-GB" sz="2000" noProof="0" dirty="0" smtClean="0">
                          <a:effectLst/>
                          <a:latin typeface="+mn-lt"/>
                          <a:ea typeface="Times New Roman"/>
                          <a:cs typeface="Calibri" panose="020F0502020204030204" pitchFamily="34" charset="0"/>
                        </a:rPr>
                        <a:t>  </a:t>
                      </a:r>
                      <a:endParaRPr lang="en-GB" sz="2000" noProof="0" dirty="0">
                        <a:effectLst/>
                        <a:latin typeface="+mn-lt"/>
                        <a:ea typeface="Times New Roman"/>
                        <a:cs typeface="Calibri" panose="020F0502020204030204" pitchFamily="34" charset="0"/>
                      </a:endParaRPr>
                    </a:p>
                  </a:txBody>
                  <a:tcPr marL="68580" marR="68580" marT="0" marB="0"/>
                </a:tc>
                <a:tc>
                  <a:txBody>
                    <a:bodyPr/>
                    <a:lstStyle/>
                    <a:p>
                      <a:pPr algn="ctr">
                        <a:spcAft>
                          <a:spcPts val="0"/>
                        </a:spcAft>
                      </a:pPr>
                      <a:endParaRPr lang="en-GB" sz="2400" noProof="0" smtClean="0">
                        <a:effectLst/>
                        <a:latin typeface="+mn-lt"/>
                        <a:ea typeface="Times New Roman"/>
                        <a:cs typeface="Calibri" panose="020F0502020204030204" pitchFamily="34" charset="0"/>
                      </a:endParaRPr>
                    </a:p>
                    <a:p>
                      <a:pPr algn="ctr">
                        <a:spcAft>
                          <a:spcPts val="0"/>
                        </a:spcAft>
                      </a:pPr>
                      <a:endParaRPr lang="en-GB" sz="2400" noProof="0" smtClean="0">
                        <a:effectLst/>
                        <a:latin typeface="+mn-lt"/>
                        <a:ea typeface="Times New Roman"/>
                        <a:cs typeface="Calibri" panose="020F0502020204030204" pitchFamily="34" charset="0"/>
                      </a:endParaRPr>
                    </a:p>
                    <a:p>
                      <a:pPr algn="ctr">
                        <a:spcAft>
                          <a:spcPts val="0"/>
                        </a:spcAft>
                      </a:pPr>
                      <a:r>
                        <a:rPr lang="en-GB" sz="2400" noProof="0" smtClean="0">
                          <a:effectLst/>
                          <a:latin typeface="+mn-lt"/>
                          <a:ea typeface="Times New Roman"/>
                          <a:cs typeface="Calibri" panose="020F0502020204030204" pitchFamily="34" charset="0"/>
                        </a:rPr>
                        <a:t>WP 3</a:t>
                      </a:r>
                      <a:endParaRPr lang="en-GB" sz="2400" noProof="0">
                        <a:effectLst/>
                        <a:latin typeface="+mn-lt"/>
                        <a:ea typeface="Times New Roman"/>
                        <a:cs typeface="Calibri" panose="020F0502020204030204" pitchFamily="34" charset="0"/>
                      </a:endParaRPr>
                    </a:p>
                  </a:txBody>
                  <a:tcPr marL="68580" marR="68580" marT="0" marB="0"/>
                </a:tc>
                <a:tc>
                  <a:txBody>
                    <a:bodyPr/>
                    <a:lstStyle/>
                    <a:p>
                      <a:pPr algn="just">
                        <a:spcAft>
                          <a:spcPts val="0"/>
                        </a:spcAft>
                      </a:pPr>
                      <a:r>
                        <a:rPr lang="en-GB" sz="1800" noProof="0" dirty="0" smtClean="0">
                          <a:effectLst/>
                          <a:latin typeface="+mn-lt"/>
                          <a:ea typeface="Times New Roman"/>
                          <a:cs typeface="Calibri" panose="020F0502020204030204" pitchFamily="34" charset="0"/>
                        </a:rPr>
                        <a:t>Comprehensive  state of the art of existing guarantees and exchange with major actors in insurance in order to understand their</a:t>
                      </a:r>
                      <a:r>
                        <a:rPr lang="en-GB" sz="1800" baseline="0" noProof="0" dirty="0" smtClean="0">
                          <a:effectLst/>
                          <a:latin typeface="+mn-lt"/>
                          <a:ea typeface="Times New Roman"/>
                          <a:cs typeface="Calibri" panose="020F0502020204030204" pitchFamily="34" charset="0"/>
                        </a:rPr>
                        <a:t> points of view</a:t>
                      </a:r>
                      <a:r>
                        <a:rPr lang="en-GB" sz="1800" noProof="0" dirty="0" smtClean="0">
                          <a:effectLst/>
                          <a:latin typeface="+mn-lt"/>
                          <a:ea typeface="Times New Roman"/>
                          <a:cs typeface="Calibri" panose="020F0502020204030204" pitchFamily="34" charset="0"/>
                        </a:rPr>
                        <a:t>.</a:t>
                      </a:r>
                      <a:endParaRPr lang="en-GB" sz="1800" noProof="0" dirty="0">
                        <a:effectLst/>
                        <a:latin typeface="+mn-lt"/>
                        <a:ea typeface="Times New Roman"/>
                        <a:cs typeface="Calibri" panose="020F0502020204030204" pitchFamily="34" charset="0"/>
                      </a:endParaRPr>
                    </a:p>
                  </a:txBody>
                  <a:tcPr marL="68580" marR="68580" marT="0" marB="0"/>
                </a:tc>
              </a:tr>
            </a:tbl>
          </a:graphicData>
        </a:graphic>
      </p:graphicFrame>
      <p:sp>
        <p:nvSpPr>
          <p:cNvPr id="5" name="Espace réservé du numéro de diapositive 4"/>
          <p:cNvSpPr>
            <a:spLocks noGrp="1"/>
          </p:cNvSpPr>
          <p:nvPr>
            <p:ph type="sldNum" sz="quarter" idx="12"/>
          </p:nvPr>
        </p:nvSpPr>
        <p:spPr/>
        <p:txBody>
          <a:bodyPr/>
          <a:lstStyle/>
          <a:p>
            <a:fld id="{769F21D7-3695-4D66-A085-8A419778C1F8}" type="slidenum">
              <a:rPr lang="en-GB" smtClean="0"/>
              <a:pPr/>
              <a:t>4</a:t>
            </a:fld>
            <a:endParaRPr lang="en-GB"/>
          </a:p>
        </p:txBody>
      </p:sp>
    </p:spTree>
    <p:extLst>
      <p:ext uri="{BB962C8B-B14F-4D97-AF65-F5344CB8AC3E}">
        <p14:creationId xmlns:p14="http://schemas.microsoft.com/office/powerpoint/2010/main" val="37582488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1052567" y="476672"/>
            <a:ext cx="8514688" cy="1143000"/>
          </a:xfrm>
        </p:spPr>
        <p:txBody>
          <a:bodyPr/>
          <a:lstStyle/>
          <a:p>
            <a:r>
              <a:rPr lang="en-GB" dirty="0" smtClean="0"/>
              <a:t>Key results/Trends</a:t>
            </a:r>
            <a:endParaRPr lang="en-GB" dirty="0"/>
          </a:p>
        </p:txBody>
      </p:sp>
      <p:sp>
        <p:nvSpPr>
          <p:cNvPr id="3" name="Pladsholder til indhold 2"/>
          <p:cNvSpPr>
            <a:spLocks noGrp="1"/>
          </p:cNvSpPr>
          <p:nvPr>
            <p:ph idx="4294967295"/>
          </p:nvPr>
        </p:nvSpPr>
        <p:spPr>
          <a:xfrm>
            <a:off x="974558" y="1988843"/>
            <a:ext cx="8658962" cy="4093915"/>
          </a:xfrm>
        </p:spPr>
        <p:txBody>
          <a:bodyPr>
            <a:normAutofit fontScale="92500" lnSpcReduction="10000"/>
          </a:bodyPr>
          <a:lstStyle/>
          <a:p>
            <a:pPr>
              <a:buFont typeface="Wingdings" charset="2"/>
              <a:buChar char="Ø"/>
            </a:pPr>
            <a:r>
              <a:rPr lang="en-US" sz="4200" dirty="0"/>
              <a:t>  </a:t>
            </a:r>
            <a:r>
              <a:rPr lang="en-GB" sz="4200" dirty="0"/>
              <a:t>Amongst the main trends observed during the Pilot Project </a:t>
            </a:r>
            <a:r>
              <a:rPr lang="en-GB" sz="4200" dirty="0" err="1"/>
              <a:t>Elios</a:t>
            </a:r>
            <a:r>
              <a:rPr lang="en-GB" sz="4200" dirty="0"/>
              <a:t> 2, some are “in line” with the conclusions of </a:t>
            </a:r>
            <a:r>
              <a:rPr lang="en-GB" sz="4200" dirty="0" err="1"/>
              <a:t>Elios</a:t>
            </a:r>
            <a:r>
              <a:rPr lang="en-GB" sz="4200" dirty="0"/>
              <a:t> </a:t>
            </a:r>
            <a:r>
              <a:rPr lang="en-GB" sz="4200" dirty="0" smtClean="0"/>
              <a:t>1</a:t>
            </a:r>
          </a:p>
          <a:p>
            <a:pPr>
              <a:buFont typeface="Wingdings" charset="2"/>
              <a:buChar char="Ø"/>
            </a:pPr>
            <a:endParaRPr lang="fr-FR" sz="4200" dirty="0"/>
          </a:p>
          <a:p>
            <a:pPr>
              <a:buFont typeface="Wingdings" pitchFamily="2" charset="2"/>
              <a:buChar char="Ø"/>
            </a:pPr>
            <a:r>
              <a:rPr lang="en-GB" sz="4200" dirty="0"/>
              <a:t> Other ones are somewhat new or different </a:t>
            </a:r>
            <a:endParaRPr lang="fr-FR" sz="4200" dirty="0"/>
          </a:p>
          <a:p>
            <a:pPr marL="0" indent="0">
              <a:buNone/>
            </a:pPr>
            <a:endParaRPr lang="en-US" sz="4200" dirty="0"/>
          </a:p>
        </p:txBody>
      </p:sp>
      <p:sp>
        <p:nvSpPr>
          <p:cNvPr id="6" name="Pladsholder til diasnummer 5"/>
          <p:cNvSpPr>
            <a:spLocks noGrp="1"/>
          </p:cNvSpPr>
          <p:nvPr>
            <p:ph type="sldNum" sz="quarter" idx="4294967295"/>
          </p:nvPr>
        </p:nvSpPr>
        <p:spPr>
          <a:xfrm>
            <a:off x="7594600" y="6356355"/>
            <a:ext cx="2311400" cy="365125"/>
          </a:xfrm>
        </p:spPr>
        <p:txBody>
          <a:bodyPr/>
          <a:lstStyle/>
          <a:p>
            <a:fld id="{89F92210-CE77-43BF-93D7-3A86A1FE93B0}" type="slidenum">
              <a:rPr lang="da-DK" smtClean="0"/>
              <a:pPr/>
              <a:t>5</a:t>
            </a:fld>
            <a:endParaRPr lang="da-DK"/>
          </a:p>
        </p:txBody>
      </p:sp>
      <p:pic>
        <p:nvPicPr>
          <p:cNvPr id="4" name="Imag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5104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1052567" y="476672"/>
            <a:ext cx="8514688" cy="1143000"/>
          </a:xfrm>
        </p:spPr>
        <p:txBody>
          <a:bodyPr/>
          <a:lstStyle/>
          <a:p>
            <a:r>
              <a:rPr lang="en-GB" dirty="0" smtClean="0"/>
              <a:t>Confirmed trends</a:t>
            </a:r>
            <a:endParaRPr lang="en-GB" dirty="0"/>
          </a:p>
        </p:txBody>
      </p:sp>
      <p:sp>
        <p:nvSpPr>
          <p:cNvPr id="3" name="Pladsholder til indhold 2"/>
          <p:cNvSpPr>
            <a:spLocks noGrp="1"/>
          </p:cNvSpPr>
          <p:nvPr>
            <p:ph idx="4294967295"/>
          </p:nvPr>
        </p:nvSpPr>
        <p:spPr>
          <a:xfrm>
            <a:off x="974558" y="1772818"/>
            <a:ext cx="8658962" cy="4093915"/>
          </a:xfrm>
        </p:spPr>
        <p:txBody>
          <a:bodyPr>
            <a:normAutofit fontScale="92500"/>
          </a:bodyPr>
          <a:lstStyle/>
          <a:p>
            <a:pPr marL="0" indent="0">
              <a:buNone/>
            </a:pPr>
            <a:endParaRPr lang="en-US" sz="4200" dirty="0"/>
          </a:p>
          <a:p>
            <a:pPr>
              <a:buFont typeface="Wingdings" pitchFamily="2" charset="2"/>
              <a:buChar char="Ø"/>
            </a:pPr>
            <a:r>
              <a:rPr lang="en-US" sz="4200" dirty="0"/>
              <a:t>  </a:t>
            </a:r>
            <a:r>
              <a:rPr lang="en-GB" sz="4200" dirty="0"/>
              <a:t>Diversity of national regimes</a:t>
            </a:r>
          </a:p>
          <a:p>
            <a:pPr>
              <a:buFont typeface="Wingdings" pitchFamily="2" charset="2"/>
              <a:buChar char="Ø"/>
            </a:pPr>
            <a:r>
              <a:rPr lang="fr-FR" sz="4200" dirty="0"/>
              <a:t> </a:t>
            </a:r>
            <a:r>
              <a:rPr lang="en-GB" sz="4200" dirty="0"/>
              <a:t> </a:t>
            </a:r>
            <a:r>
              <a:rPr lang="en-GB" sz="4200" dirty="0" smtClean="0"/>
              <a:t>Interconnection between </a:t>
            </a:r>
            <a:r>
              <a:rPr lang="en-GB" sz="4200" dirty="0"/>
              <a:t>construction insurance </a:t>
            </a:r>
            <a:r>
              <a:rPr lang="en-GB" sz="4200" dirty="0" smtClean="0"/>
              <a:t>and its </a:t>
            </a:r>
            <a:r>
              <a:rPr lang="en-GB" sz="4200" dirty="0"/>
              <a:t>national </a:t>
            </a:r>
            <a:r>
              <a:rPr lang="en-GB" sz="4200" dirty="0" smtClean="0"/>
              <a:t>context</a:t>
            </a:r>
            <a:endParaRPr lang="en-GB" sz="4200" dirty="0"/>
          </a:p>
          <a:p>
            <a:pPr>
              <a:buFont typeface="Wingdings" pitchFamily="2" charset="2"/>
              <a:buChar char="Ø"/>
            </a:pPr>
            <a:r>
              <a:rPr lang="fr-FR" sz="4200" dirty="0"/>
              <a:t>  </a:t>
            </a:r>
            <a:r>
              <a:rPr lang="en-GB" sz="4200" dirty="0"/>
              <a:t>Despite the diversity, similarity of concerns</a:t>
            </a:r>
          </a:p>
          <a:p>
            <a:pPr marL="0" indent="0">
              <a:buNone/>
            </a:pPr>
            <a:endParaRPr lang="en-US" sz="4200" dirty="0"/>
          </a:p>
        </p:txBody>
      </p:sp>
      <p:sp>
        <p:nvSpPr>
          <p:cNvPr id="6" name="Pladsholder til diasnummer 5"/>
          <p:cNvSpPr>
            <a:spLocks noGrp="1"/>
          </p:cNvSpPr>
          <p:nvPr>
            <p:ph type="sldNum" sz="quarter" idx="4294967295"/>
          </p:nvPr>
        </p:nvSpPr>
        <p:spPr>
          <a:xfrm>
            <a:off x="7594600" y="6356355"/>
            <a:ext cx="2311400" cy="365125"/>
          </a:xfrm>
        </p:spPr>
        <p:txBody>
          <a:bodyPr/>
          <a:lstStyle/>
          <a:p>
            <a:fld id="{89F92210-CE77-43BF-93D7-3A86A1FE93B0}" type="slidenum">
              <a:rPr lang="da-DK" smtClean="0"/>
              <a:pPr/>
              <a:t>6</a:t>
            </a:fld>
            <a:endParaRPr lang="da-DK"/>
          </a:p>
        </p:txBody>
      </p:sp>
      <p:pic>
        <p:nvPicPr>
          <p:cNvPr id="4" name="Imag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76212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1052567" y="476672"/>
            <a:ext cx="8514688" cy="1143000"/>
          </a:xfrm>
        </p:spPr>
        <p:txBody>
          <a:bodyPr/>
          <a:lstStyle/>
          <a:p>
            <a:r>
              <a:rPr lang="en-GB" dirty="0" smtClean="0"/>
              <a:t>New developments (1)</a:t>
            </a:r>
            <a:endParaRPr lang="en-GB" dirty="0"/>
          </a:p>
        </p:txBody>
      </p:sp>
      <p:sp>
        <p:nvSpPr>
          <p:cNvPr id="3" name="Pladsholder til indhold 2"/>
          <p:cNvSpPr>
            <a:spLocks noGrp="1"/>
          </p:cNvSpPr>
          <p:nvPr>
            <p:ph idx="4294967295"/>
          </p:nvPr>
        </p:nvSpPr>
        <p:spPr>
          <a:xfrm>
            <a:off x="974558" y="1772818"/>
            <a:ext cx="8658962" cy="4093915"/>
          </a:xfrm>
        </p:spPr>
        <p:txBody>
          <a:bodyPr>
            <a:normAutofit/>
          </a:bodyPr>
          <a:lstStyle/>
          <a:p>
            <a:pPr marL="0" indent="0">
              <a:buNone/>
            </a:pPr>
            <a:endParaRPr lang="en-US" sz="4200" dirty="0"/>
          </a:p>
          <a:p>
            <a:pPr>
              <a:buFont typeface="Wingdings" pitchFamily="2" charset="2"/>
              <a:buChar char="Ø"/>
            </a:pPr>
            <a:r>
              <a:rPr lang="en-US" sz="4200" dirty="0"/>
              <a:t>  </a:t>
            </a:r>
            <a:r>
              <a:rPr lang="en-GB" sz="4200" dirty="0"/>
              <a:t>A break in the tendency to implement mandatory insurances </a:t>
            </a:r>
            <a:endParaRPr lang="fr-FR" sz="4200" dirty="0"/>
          </a:p>
          <a:p>
            <a:pPr>
              <a:buFont typeface="Wingdings" pitchFamily="2" charset="2"/>
              <a:buChar char="Ø"/>
            </a:pPr>
            <a:endParaRPr lang="en-GB" sz="4200" dirty="0"/>
          </a:p>
          <a:p>
            <a:pPr>
              <a:buFont typeface="Wingdings" pitchFamily="2" charset="2"/>
              <a:buChar char="Ø"/>
            </a:pPr>
            <a:endParaRPr lang="en-GB" sz="4200" dirty="0"/>
          </a:p>
          <a:p>
            <a:pPr marL="0" indent="0">
              <a:buNone/>
            </a:pPr>
            <a:endParaRPr lang="en-US" sz="4200" dirty="0"/>
          </a:p>
        </p:txBody>
      </p:sp>
      <p:sp>
        <p:nvSpPr>
          <p:cNvPr id="6" name="Pladsholder til diasnummer 5"/>
          <p:cNvSpPr>
            <a:spLocks noGrp="1"/>
          </p:cNvSpPr>
          <p:nvPr>
            <p:ph type="sldNum" sz="quarter" idx="4294967295"/>
          </p:nvPr>
        </p:nvSpPr>
        <p:spPr>
          <a:xfrm>
            <a:off x="7594600" y="6356355"/>
            <a:ext cx="2311400" cy="365125"/>
          </a:xfrm>
        </p:spPr>
        <p:txBody>
          <a:bodyPr/>
          <a:lstStyle/>
          <a:p>
            <a:fld id="{89F92210-CE77-43BF-93D7-3A86A1FE93B0}" type="slidenum">
              <a:rPr lang="da-DK" smtClean="0"/>
              <a:pPr/>
              <a:t>7</a:t>
            </a:fld>
            <a:endParaRPr lang="da-DK"/>
          </a:p>
        </p:txBody>
      </p:sp>
      <p:pic>
        <p:nvPicPr>
          <p:cNvPr id="4" name="Imag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23888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1052567" y="476672"/>
            <a:ext cx="8514688" cy="1143000"/>
          </a:xfrm>
        </p:spPr>
        <p:txBody>
          <a:bodyPr/>
          <a:lstStyle/>
          <a:p>
            <a:r>
              <a:rPr lang="en-GB" dirty="0" smtClean="0"/>
              <a:t>New developments (2)</a:t>
            </a:r>
            <a:endParaRPr lang="en-GB" dirty="0"/>
          </a:p>
        </p:txBody>
      </p:sp>
      <p:sp>
        <p:nvSpPr>
          <p:cNvPr id="3" name="Pladsholder til indhold 2"/>
          <p:cNvSpPr>
            <a:spLocks noGrp="1"/>
          </p:cNvSpPr>
          <p:nvPr>
            <p:ph idx="4294967295"/>
          </p:nvPr>
        </p:nvSpPr>
        <p:spPr>
          <a:xfrm>
            <a:off x="974558" y="1556796"/>
            <a:ext cx="8658962" cy="5040559"/>
          </a:xfrm>
        </p:spPr>
        <p:txBody>
          <a:bodyPr>
            <a:normAutofit fontScale="92500" lnSpcReduction="20000"/>
          </a:bodyPr>
          <a:lstStyle/>
          <a:p>
            <a:pPr marL="0" indent="0">
              <a:buNone/>
            </a:pPr>
            <a:endParaRPr lang="en-GB" sz="4200" dirty="0"/>
          </a:p>
          <a:p>
            <a:pPr>
              <a:buFont typeface="Wingdings" pitchFamily="2" charset="2"/>
              <a:buChar char="Ø"/>
            </a:pPr>
            <a:r>
              <a:rPr lang="en-GB" sz="4200" dirty="0"/>
              <a:t> </a:t>
            </a:r>
            <a:r>
              <a:rPr lang="en-GB" sz="4100" dirty="0"/>
              <a:t>Scepticism on the part of some national actors and stakeholders about the European initiatives regarding construction insurance</a:t>
            </a:r>
          </a:p>
          <a:p>
            <a:pPr marL="0" indent="0">
              <a:buNone/>
            </a:pPr>
            <a:r>
              <a:rPr lang="fr-FR" sz="4100" dirty="0"/>
              <a:t> </a:t>
            </a:r>
            <a:endParaRPr lang="en-GB" sz="4100" dirty="0"/>
          </a:p>
          <a:p>
            <a:pPr>
              <a:buFont typeface="Wingdings" pitchFamily="2" charset="2"/>
              <a:buChar char="Ø"/>
            </a:pPr>
            <a:r>
              <a:rPr lang="fr-FR" sz="4100" dirty="0"/>
              <a:t>  </a:t>
            </a:r>
            <a:r>
              <a:rPr lang="en-GB" sz="4100" dirty="0"/>
              <a:t>A </a:t>
            </a:r>
            <a:r>
              <a:rPr lang="en-GB" sz="4100" dirty="0" smtClean="0"/>
              <a:t>kind of </a:t>
            </a:r>
            <a:r>
              <a:rPr lang="en-GB" sz="4100" dirty="0"/>
              <a:t>contradiction between the European legal framework and the national markets realities</a:t>
            </a:r>
            <a:endParaRPr lang="fr-FR" sz="4100" dirty="0"/>
          </a:p>
          <a:p>
            <a:pPr>
              <a:buFont typeface="Wingdings" pitchFamily="2" charset="2"/>
              <a:buChar char="Ø"/>
            </a:pPr>
            <a:endParaRPr lang="en-GB" sz="4600" dirty="0"/>
          </a:p>
          <a:p>
            <a:pPr marL="0" indent="0">
              <a:buNone/>
            </a:pPr>
            <a:endParaRPr lang="en-US" sz="4200" dirty="0"/>
          </a:p>
        </p:txBody>
      </p:sp>
      <p:sp>
        <p:nvSpPr>
          <p:cNvPr id="6" name="Pladsholder til diasnummer 5"/>
          <p:cNvSpPr>
            <a:spLocks noGrp="1"/>
          </p:cNvSpPr>
          <p:nvPr>
            <p:ph type="sldNum" sz="quarter" idx="4294967295"/>
          </p:nvPr>
        </p:nvSpPr>
        <p:spPr>
          <a:xfrm>
            <a:off x="7594600" y="6356355"/>
            <a:ext cx="2311400" cy="365125"/>
          </a:xfrm>
        </p:spPr>
        <p:txBody>
          <a:bodyPr/>
          <a:lstStyle/>
          <a:p>
            <a:fld id="{89F92210-CE77-43BF-93D7-3A86A1FE93B0}" type="slidenum">
              <a:rPr lang="da-DK" smtClean="0"/>
              <a:pPr/>
              <a:t>8</a:t>
            </a:fld>
            <a:endParaRPr lang="da-DK"/>
          </a:p>
        </p:txBody>
      </p:sp>
      <p:pic>
        <p:nvPicPr>
          <p:cNvPr id="4" name="Imag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2057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1052567" y="476672"/>
            <a:ext cx="8514688" cy="1143000"/>
          </a:xfrm>
        </p:spPr>
        <p:txBody>
          <a:bodyPr/>
          <a:lstStyle/>
          <a:p>
            <a:r>
              <a:rPr lang="en-GB" dirty="0" smtClean="0"/>
              <a:t>Conclusion of these trends</a:t>
            </a:r>
            <a:endParaRPr lang="en-GB" dirty="0"/>
          </a:p>
        </p:txBody>
      </p:sp>
      <p:sp>
        <p:nvSpPr>
          <p:cNvPr id="3" name="Pladsholder til indhold 2"/>
          <p:cNvSpPr>
            <a:spLocks noGrp="1"/>
          </p:cNvSpPr>
          <p:nvPr>
            <p:ph idx="4294967295"/>
          </p:nvPr>
        </p:nvSpPr>
        <p:spPr>
          <a:xfrm>
            <a:off x="1064568" y="1700812"/>
            <a:ext cx="8658962" cy="4093915"/>
          </a:xfrm>
        </p:spPr>
        <p:txBody>
          <a:bodyPr>
            <a:normAutofit/>
          </a:bodyPr>
          <a:lstStyle/>
          <a:p>
            <a:pPr marL="0" indent="0">
              <a:buNone/>
            </a:pPr>
            <a:endParaRPr lang="en-US" sz="4200" dirty="0"/>
          </a:p>
          <a:p>
            <a:pPr marL="0" indent="0" algn="ctr">
              <a:buNone/>
            </a:pPr>
            <a:r>
              <a:rPr lang="en-US" sz="4200" dirty="0"/>
              <a:t>The necessity to imagine tools </a:t>
            </a:r>
            <a:r>
              <a:rPr lang="en-US" sz="4200" dirty="0" smtClean="0"/>
              <a:t>improving</a:t>
            </a:r>
            <a:r>
              <a:rPr lang="en-US" sz="4200" b="1" dirty="0" smtClean="0"/>
              <a:t> circulation of </a:t>
            </a:r>
            <a:r>
              <a:rPr lang="en-US" sz="4200" b="1" dirty="0"/>
              <a:t>information</a:t>
            </a:r>
            <a:r>
              <a:rPr lang="en-US" sz="4200" dirty="0"/>
              <a:t> at a European level</a:t>
            </a:r>
          </a:p>
        </p:txBody>
      </p:sp>
      <p:sp>
        <p:nvSpPr>
          <p:cNvPr id="6" name="Pladsholder til diasnummer 5"/>
          <p:cNvSpPr>
            <a:spLocks noGrp="1"/>
          </p:cNvSpPr>
          <p:nvPr>
            <p:ph type="sldNum" sz="quarter" idx="4294967295"/>
          </p:nvPr>
        </p:nvSpPr>
        <p:spPr>
          <a:xfrm>
            <a:off x="7594600" y="6356355"/>
            <a:ext cx="2311400" cy="365125"/>
          </a:xfrm>
        </p:spPr>
        <p:txBody>
          <a:bodyPr/>
          <a:lstStyle/>
          <a:p>
            <a:fld id="{89F92210-CE77-43BF-93D7-3A86A1FE93B0}" type="slidenum">
              <a:rPr lang="da-DK" smtClean="0"/>
              <a:pPr/>
              <a:t>9</a:t>
            </a:fld>
            <a:endParaRPr lang="da-DK"/>
          </a:p>
        </p:txBody>
      </p:sp>
      <p:pic>
        <p:nvPicPr>
          <p:cNvPr id="4" name="Imag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70265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17488</TotalTime>
  <Words>1319</Words>
  <Application>Microsoft Office PowerPoint</Application>
  <PresentationFormat>Format A4 (210 x 297 mm)</PresentationFormat>
  <Paragraphs>218</Paragraphs>
  <Slides>28</Slides>
  <Notes>3</Notes>
  <HiddenSlides>0</HiddenSlides>
  <MMClips>0</MMClips>
  <ScaleCrop>false</ScaleCrop>
  <HeadingPairs>
    <vt:vector size="4" baseType="variant">
      <vt:variant>
        <vt:lpstr>Thème</vt:lpstr>
      </vt:variant>
      <vt:variant>
        <vt:i4>2</vt:i4>
      </vt:variant>
      <vt:variant>
        <vt:lpstr>Titres des diapositives</vt:lpstr>
      </vt:variant>
      <vt:variant>
        <vt:i4>28</vt:i4>
      </vt:variant>
    </vt:vector>
  </HeadingPairs>
  <TitlesOfParts>
    <vt:vector size="30" baseType="lpstr">
      <vt:lpstr>Kontortema</vt:lpstr>
      <vt:lpstr>Conception personnalisée</vt:lpstr>
      <vt:lpstr>Présentation PowerPoint</vt:lpstr>
      <vt:lpstr>Plan</vt:lpstr>
      <vt:lpstr>Challenges encountered</vt:lpstr>
      <vt:lpstr>Présentation PowerPoint</vt:lpstr>
      <vt:lpstr>Key results/Trends</vt:lpstr>
      <vt:lpstr>Confirmed trends</vt:lpstr>
      <vt:lpstr>New developments (1)</vt:lpstr>
      <vt:lpstr>New developments (2)</vt:lpstr>
      <vt:lpstr>Conclusion of these trends</vt:lpstr>
      <vt:lpstr>Focus on 2 recommendations </vt:lpstr>
      <vt:lpstr>About the EQEO </vt:lpstr>
      <vt:lpstr>Objectives</vt:lpstr>
      <vt:lpstr>EQEO: choice of 3 eco-technologies</vt:lpstr>
      <vt:lpstr>About the EQEO </vt:lpstr>
      <vt:lpstr>EQEO  A call for interest from the EC </vt:lpstr>
      <vt:lpstr>Cross border activities and access to insurance </vt:lpstr>
      <vt:lpstr>Cross border activities : possible tracks of improvement (1) </vt:lpstr>
      <vt:lpstr>Cross border activities : possible tracks of improvement (2) </vt:lpstr>
      <vt:lpstr>Présentation PowerPoint</vt:lpstr>
      <vt:lpstr>Cross border activities and access to insurance </vt:lpstr>
      <vt:lpstr>Cross border activities : possible tracks of improvement (1) </vt:lpstr>
      <vt:lpstr>Cross border activities : possible tracks of improvement (2) </vt:lpstr>
      <vt:lpstr>EFACI: role of the Facilitator</vt:lpstr>
      <vt:lpstr>EFACI: limits of the Facilitator’s role  </vt:lpstr>
      <vt:lpstr>EFACI: missions and added value</vt:lpstr>
      <vt:lpstr>Role of the Liaison Committee</vt:lpstr>
      <vt:lpstr>Possible composition of the Liaison Committee</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Kim Haugbølle</dc:creator>
  <cp:lastModifiedBy>CEA BELGIUM - Pierre Colpaert</cp:lastModifiedBy>
  <cp:revision>147</cp:revision>
  <dcterms:created xsi:type="dcterms:W3CDTF">2013-05-23T19:43:43Z</dcterms:created>
  <dcterms:modified xsi:type="dcterms:W3CDTF">2014-12-19T10:41:04Z</dcterms:modified>
</cp:coreProperties>
</file>